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ADC9A9-A00B-4370-9232-24CBCBB05722}" v="18" dt="2025-05-16T13:32:09.5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ott, Catherine Elizabeth" userId="S::maryottc23@ecu.edu::753978f8-b3ba-40e5-a8c5-611055f54746" providerId="AD" clId="Web-{CDADC9A9-A00B-4370-9232-24CBCBB05722}"/>
    <pc:docChg chg="modSld addMainMaster delMainMaster">
      <pc:chgData name="Maryott, Catherine Elizabeth" userId="S::maryottc23@ecu.edu::753978f8-b3ba-40e5-a8c5-611055f54746" providerId="AD" clId="Web-{CDADC9A9-A00B-4370-9232-24CBCBB05722}" dt="2025-05-16T13:32:09.545" v="16" actId="1076"/>
      <pc:docMkLst>
        <pc:docMk/>
      </pc:docMkLst>
      <pc:sldChg chg="addSp delSp modSp mod setBg modClrScheme chgLayout">
        <pc:chgData name="Maryott, Catherine Elizabeth" userId="S::maryottc23@ecu.edu::753978f8-b3ba-40e5-a8c5-611055f54746" providerId="AD" clId="Web-{CDADC9A9-A00B-4370-9232-24CBCBB05722}" dt="2025-05-16T13:32:09.545" v="16" actId="1076"/>
        <pc:sldMkLst>
          <pc:docMk/>
          <pc:sldMk cId="109857222" sldId="256"/>
        </pc:sldMkLst>
        <pc:spChg chg="del">
          <ac:chgData name="Maryott, Catherine Elizabeth" userId="S::maryottc23@ecu.edu::753978f8-b3ba-40e5-a8c5-611055f54746" providerId="AD" clId="Web-{CDADC9A9-A00B-4370-9232-24CBCBB05722}" dt="2025-05-16T13:30:01.435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yott, Catherine Elizabeth" userId="S::maryottc23@ecu.edu::753978f8-b3ba-40e5-a8c5-611055f54746" providerId="AD" clId="Web-{CDADC9A9-A00B-4370-9232-24CBCBB05722}" dt="2025-05-16T13:30:01.419" v="0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Maryott, Catherine Elizabeth" userId="S::maryottc23@ecu.edu::753978f8-b3ba-40e5-a8c5-611055f54746" providerId="AD" clId="Web-{CDADC9A9-A00B-4370-9232-24CBCBB05722}" dt="2025-05-16T13:30:35.325" v="4"/>
          <ac:spMkLst>
            <pc:docMk/>
            <pc:sldMk cId="109857222" sldId="256"/>
            <ac:spMk id="9" creationId="{AB8C311F-7253-4AED-9701-7FC0708C41C7}"/>
          </ac:spMkLst>
        </pc:spChg>
        <pc:spChg chg="add del">
          <ac:chgData name="Maryott, Catherine Elizabeth" userId="S::maryottc23@ecu.edu::753978f8-b3ba-40e5-a8c5-611055f54746" providerId="AD" clId="Web-{CDADC9A9-A00B-4370-9232-24CBCBB05722}" dt="2025-05-16T13:30:35.325" v="4"/>
          <ac:spMkLst>
            <pc:docMk/>
            <pc:sldMk cId="109857222" sldId="256"/>
            <ac:spMk id="11" creationId="{E2384209-CB15-4CDF-9D31-C44FD9A3F20D}"/>
          </ac:spMkLst>
        </pc:spChg>
        <pc:spChg chg="add del">
          <ac:chgData name="Maryott, Catherine Elizabeth" userId="S::maryottc23@ecu.edu::753978f8-b3ba-40e5-a8c5-611055f54746" providerId="AD" clId="Web-{CDADC9A9-A00B-4370-9232-24CBCBB05722}" dt="2025-05-16T13:30:35.325" v="4"/>
          <ac:spMkLst>
            <pc:docMk/>
            <pc:sldMk cId="109857222" sldId="256"/>
            <ac:spMk id="13" creationId="{2633B3B5-CC90-43F0-8714-D31D1F3F0209}"/>
          </ac:spMkLst>
        </pc:spChg>
        <pc:spChg chg="add del">
          <ac:chgData name="Maryott, Catherine Elizabeth" userId="S::maryottc23@ecu.edu::753978f8-b3ba-40e5-a8c5-611055f54746" providerId="AD" clId="Web-{CDADC9A9-A00B-4370-9232-24CBCBB05722}" dt="2025-05-16T13:30:35.325" v="4"/>
          <ac:spMkLst>
            <pc:docMk/>
            <pc:sldMk cId="109857222" sldId="256"/>
            <ac:spMk id="15" creationId="{A8D57A06-A426-446D-B02C-A2DC6B62E45E}"/>
          </ac:spMkLst>
        </pc:spChg>
        <pc:picChg chg="add del mod">
          <ac:chgData name="Maryott, Catherine Elizabeth" userId="S::maryottc23@ecu.edu::753978f8-b3ba-40e5-a8c5-611055f54746" providerId="AD" clId="Web-{CDADC9A9-A00B-4370-9232-24CBCBB05722}" dt="2025-05-16T13:30:37.216" v="5"/>
          <ac:picMkLst>
            <pc:docMk/>
            <pc:sldMk cId="109857222" sldId="256"/>
            <ac:picMk id="4" creationId="{1E2A9353-000F-3532-392A-374699CC34BB}"/>
          </ac:picMkLst>
        </pc:picChg>
        <pc:picChg chg="add mod">
          <ac:chgData name="Maryott, Catherine Elizabeth" userId="S::maryottc23@ecu.edu::753978f8-b3ba-40e5-a8c5-611055f54746" providerId="AD" clId="Web-{CDADC9A9-A00B-4370-9232-24CBCBB05722}" dt="2025-05-16T13:31:48.232" v="11"/>
          <ac:picMkLst>
            <pc:docMk/>
            <pc:sldMk cId="109857222" sldId="256"/>
            <ac:picMk id="5" creationId="{7686EEEA-C1F4-35DF-AFCD-E1838793A7A1}"/>
          </ac:picMkLst>
        </pc:picChg>
        <pc:picChg chg="add mod">
          <ac:chgData name="Maryott, Catherine Elizabeth" userId="S::maryottc23@ecu.edu::753978f8-b3ba-40e5-a8c5-611055f54746" providerId="AD" clId="Web-{CDADC9A9-A00B-4370-9232-24CBCBB05722}" dt="2025-05-16T13:32:09.545" v="16" actId="1076"/>
          <ac:picMkLst>
            <pc:docMk/>
            <pc:sldMk cId="109857222" sldId="256"/>
            <ac:picMk id="6" creationId="{1729CBC5-4DB0-5D78-32B8-F50863982809}"/>
          </ac:picMkLst>
        </pc:picChg>
      </pc:sldChg>
      <pc:sldMasterChg chg="del delSldLayout">
        <pc:chgData name="Maryott, Catherine Elizabeth" userId="S::maryottc23@ecu.edu::753978f8-b3ba-40e5-a8c5-611055f54746" providerId="AD" clId="Web-{CDADC9A9-A00B-4370-9232-24CBCBB05722}" dt="2025-05-16T13:31:09.138" v="6"/>
        <pc:sldMasterMkLst>
          <pc:docMk/>
          <pc:sldMasterMk cId="2460954070" sldId="2147483660"/>
        </pc:sldMasterMkLst>
        <pc:sldLayoutChg chg="del">
          <pc:chgData name="Maryott, Catherine Elizabeth" userId="S::maryottc23@ecu.edu::753978f8-b3ba-40e5-a8c5-611055f54746" providerId="AD" clId="Web-{CDADC9A9-A00B-4370-9232-24CBCBB05722}" dt="2025-05-16T13:31:09.138" v="6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Maryott, Catherine Elizabeth" userId="S::maryottc23@ecu.edu::753978f8-b3ba-40e5-a8c5-611055f54746" providerId="AD" clId="Web-{CDADC9A9-A00B-4370-9232-24CBCBB05722}" dt="2025-05-16T13:31:09.138" v="6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Maryott, Catherine Elizabeth" userId="S::maryottc23@ecu.edu::753978f8-b3ba-40e5-a8c5-611055f54746" providerId="AD" clId="Web-{CDADC9A9-A00B-4370-9232-24CBCBB05722}" dt="2025-05-16T13:31:09.138" v="6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Maryott, Catherine Elizabeth" userId="S::maryottc23@ecu.edu::753978f8-b3ba-40e5-a8c5-611055f54746" providerId="AD" clId="Web-{CDADC9A9-A00B-4370-9232-24CBCBB05722}" dt="2025-05-16T13:31:09.138" v="6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Maryott, Catherine Elizabeth" userId="S::maryottc23@ecu.edu::753978f8-b3ba-40e5-a8c5-611055f54746" providerId="AD" clId="Web-{CDADC9A9-A00B-4370-9232-24CBCBB05722}" dt="2025-05-16T13:31:09.138" v="6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Maryott, Catherine Elizabeth" userId="S::maryottc23@ecu.edu::753978f8-b3ba-40e5-a8c5-611055f54746" providerId="AD" clId="Web-{CDADC9A9-A00B-4370-9232-24CBCBB05722}" dt="2025-05-16T13:31:09.138" v="6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Maryott, Catherine Elizabeth" userId="S::maryottc23@ecu.edu::753978f8-b3ba-40e5-a8c5-611055f54746" providerId="AD" clId="Web-{CDADC9A9-A00B-4370-9232-24CBCBB05722}" dt="2025-05-16T13:31:09.138" v="6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Maryott, Catherine Elizabeth" userId="S::maryottc23@ecu.edu::753978f8-b3ba-40e5-a8c5-611055f54746" providerId="AD" clId="Web-{CDADC9A9-A00B-4370-9232-24CBCBB05722}" dt="2025-05-16T13:31:09.138" v="6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Maryott, Catherine Elizabeth" userId="S::maryottc23@ecu.edu::753978f8-b3ba-40e5-a8c5-611055f54746" providerId="AD" clId="Web-{CDADC9A9-A00B-4370-9232-24CBCBB05722}" dt="2025-05-16T13:31:09.138" v="6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Maryott, Catherine Elizabeth" userId="S::maryottc23@ecu.edu::753978f8-b3ba-40e5-a8c5-611055f54746" providerId="AD" clId="Web-{CDADC9A9-A00B-4370-9232-24CBCBB05722}" dt="2025-05-16T13:31:09.138" v="6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Maryott, Catherine Elizabeth" userId="S::maryottc23@ecu.edu::753978f8-b3ba-40e5-a8c5-611055f54746" providerId="AD" clId="Web-{CDADC9A9-A00B-4370-9232-24CBCBB05722}" dt="2025-05-16T13:31:09.138" v="6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addSldLayout delSldLayout modSldLayout">
        <pc:chgData name="Maryott, Catherine Elizabeth" userId="S::maryottc23@ecu.edu::753978f8-b3ba-40e5-a8c5-611055f54746" providerId="AD" clId="Web-{CDADC9A9-A00B-4370-9232-24CBCBB05722}" dt="2025-05-16T13:31:20.638" v="7"/>
        <pc:sldMasterMkLst>
          <pc:docMk/>
          <pc:sldMasterMk cId="4228891750" sldId="2147483672"/>
        </pc:sldMasterMkLst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2517374675" sldId="2147483673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2684172624" sldId="2147483674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4194411585" sldId="2147483675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2581664860" sldId="2147483676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2369478861" sldId="2147483677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3652156896" sldId="2147483678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2004795731" sldId="2147483679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2836838912" sldId="2147483680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393776548" sldId="2147483681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3968134708" sldId="2147483682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4207258139" sldId="2147483683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2520180655" sldId="2147483684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177413378" sldId="2147483685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1550280917" sldId="2147483686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3190737598" sldId="2147483687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3551978333" sldId="2147483688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0.638" v="7"/>
          <pc:sldLayoutMkLst>
            <pc:docMk/>
            <pc:sldMasterMk cId="4228891750" sldId="2147483672"/>
            <pc:sldLayoutMk cId="1952176265" sldId="2147483689"/>
          </pc:sldLayoutMkLst>
        </pc:sldLayoutChg>
      </pc:sldMasterChg>
      <pc:sldMasterChg chg="add del addSldLayout delSldLayout modSldLayout">
        <pc:chgData name="Maryott, Catherine Elizabeth" userId="S::maryottc23@ecu.edu::753978f8-b3ba-40e5-a8c5-611055f54746" providerId="AD" clId="Web-{CDADC9A9-A00B-4370-9232-24CBCBB05722}" dt="2025-05-16T13:31:23.919" v="8"/>
        <pc:sldMasterMkLst>
          <pc:docMk/>
          <pc:sldMasterMk cId="1282181022" sldId="2147483690"/>
        </pc:sldMasterMkLst>
        <pc:sldLayoutChg chg="add del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1282181022" sldId="2147483690"/>
            <pc:sldLayoutMk cId="1443969404" sldId="2147483691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1282181022" sldId="2147483690"/>
            <pc:sldLayoutMk cId="2874679237" sldId="2147483692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1282181022" sldId="2147483690"/>
            <pc:sldLayoutMk cId="516775633" sldId="2147483693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1282181022" sldId="2147483690"/>
            <pc:sldLayoutMk cId="1222667105" sldId="2147483694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1282181022" sldId="2147483690"/>
            <pc:sldLayoutMk cId="2739365495" sldId="2147483695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1282181022" sldId="2147483690"/>
            <pc:sldLayoutMk cId="2692639275" sldId="2147483696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1282181022" sldId="2147483690"/>
            <pc:sldLayoutMk cId="3291512815" sldId="2147483697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1282181022" sldId="2147483690"/>
            <pc:sldLayoutMk cId="3123803711" sldId="2147483698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1282181022" sldId="2147483690"/>
            <pc:sldLayoutMk cId="1844760074" sldId="2147483699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1282181022" sldId="2147483690"/>
            <pc:sldLayoutMk cId="3270072016" sldId="2147483700"/>
          </pc:sldLayoutMkLst>
        </pc:sldLayoutChg>
        <pc:sldLayoutChg chg="add del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1282181022" sldId="2147483690"/>
            <pc:sldLayoutMk cId="4248307260" sldId="2147483701"/>
          </pc:sldLayoutMkLst>
        </pc:sldLayoutChg>
      </pc:sldMasterChg>
      <pc:sldMasterChg chg="add addSldLayout modSldLayout">
        <pc:chgData name="Maryott, Catherine Elizabeth" userId="S::maryottc23@ecu.edu::753978f8-b3ba-40e5-a8c5-611055f54746" providerId="AD" clId="Web-{CDADC9A9-A00B-4370-9232-24CBCBB05722}" dt="2025-05-16T13:31:23.919" v="8"/>
        <pc:sldMasterMkLst>
          <pc:docMk/>
          <pc:sldMasterMk cId="3547850451" sldId="2147483702"/>
        </pc:sldMasterMkLst>
        <pc:sldLayoutChg chg="add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3547850451" sldId="2147483702"/>
            <pc:sldLayoutMk cId="2935011427" sldId="2147483703"/>
          </pc:sldLayoutMkLst>
        </pc:sldLayoutChg>
        <pc:sldLayoutChg chg="add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3547850451" sldId="2147483702"/>
            <pc:sldLayoutMk cId="3075400428" sldId="2147483704"/>
          </pc:sldLayoutMkLst>
        </pc:sldLayoutChg>
        <pc:sldLayoutChg chg="add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3547850451" sldId="2147483702"/>
            <pc:sldLayoutMk cId="1231234108" sldId="2147483705"/>
          </pc:sldLayoutMkLst>
        </pc:sldLayoutChg>
        <pc:sldLayoutChg chg="add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3547850451" sldId="2147483702"/>
            <pc:sldLayoutMk cId="2492878054" sldId="2147483706"/>
          </pc:sldLayoutMkLst>
        </pc:sldLayoutChg>
        <pc:sldLayoutChg chg="add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3547850451" sldId="2147483702"/>
            <pc:sldLayoutMk cId="2897887607" sldId="2147483707"/>
          </pc:sldLayoutMkLst>
        </pc:sldLayoutChg>
        <pc:sldLayoutChg chg="add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3547850451" sldId="2147483702"/>
            <pc:sldLayoutMk cId="3768062358" sldId="2147483708"/>
          </pc:sldLayoutMkLst>
        </pc:sldLayoutChg>
        <pc:sldLayoutChg chg="add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3547850451" sldId="2147483702"/>
            <pc:sldLayoutMk cId="1940874995" sldId="2147483709"/>
          </pc:sldLayoutMkLst>
        </pc:sldLayoutChg>
        <pc:sldLayoutChg chg="add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3547850451" sldId="2147483702"/>
            <pc:sldLayoutMk cId="3467630809" sldId="2147483710"/>
          </pc:sldLayoutMkLst>
        </pc:sldLayoutChg>
        <pc:sldLayoutChg chg="add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3547850451" sldId="2147483702"/>
            <pc:sldLayoutMk cId="996021693" sldId="2147483711"/>
          </pc:sldLayoutMkLst>
        </pc:sldLayoutChg>
        <pc:sldLayoutChg chg="add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3547850451" sldId="2147483702"/>
            <pc:sldLayoutMk cId="3045278002" sldId="2147483712"/>
          </pc:sldLayoutMkLst>
        </pc:sldLayoutChg>
        <pc:sldLayoutChg chg="add mod replId">
          <pc:chgData name="Maryott, Catherine Elizabeth" userId="S::maryottc23@ecu.edu::753978f8-b3ba-40e5-a8c5-611055f54746" providerId="AD" clId="Web-{CDADC9A9-A00B-4370-9232-24CBCBB05722}" dt="2025-05-16T13:31:23.919" v="8"/>
          <pc:sldLayoutMkLst>
            <pc:docMk/>
            <pc:sldMasterMk cId="3547850451" sldId="2147483702"/>
            <pc:sldLayoutMk cId="542893322" sldId="214748371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04406-9FC5-ACFE-893D-D4EADEB1A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88" y="745440"/>
            <a:ext cx="8132227" cy="3559859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0AF19C-C14B-F137-2DE9-199245904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308" y="4669316"/>
            <a:ext cx="8132227" cy="135048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6A999-B8D4-1774-9F1B-9F9FE1B3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65D5D-2AE2-6F91-D1EB-6DD8FC3CE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029E4-3A4E-970A-17A8-1E17D37D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11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CDEBC-9F49-FA9D-D13C-DB380A628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757451"/>
            <a:ext cx="10875953" cy="121465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0CB13-23E6-D711-450C-A85A0CB99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35467" y="1972101"/>
            <a:ext cx="10848873" cy="404769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9BB7B-5C14-76DB-FEA8-3DBC09A9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C13CC-29B3-9FDC-C746-D5D65CC2A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52A12-895F-E9BE-5289-4E0411BD3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7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A17614-2270-537D-8B09-6CB65016AD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59496" y="755981"/>
            <a:ext cx="2277552" cy="533836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BC98B5-885C-CBB1-A858-76F65F7D2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755981"/>
            <a:ext cx="8230086" cy="533836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5DAFE-6A83-FB7D-72DF-232EFE20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41CCF-A3CD-506E-3AAE-CAEFA8C1B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D9D-25C2-0EDF-A6F4-71946D57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89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D22A-1F6D-0DE5-E04A-DC466353D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ADD6F-7C93-3CD3-AC8D-28A78787C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06E74-14FC-84D9-4B41-7D9FB0D57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5A7DC-6292-6181-949E-F8BC3FA11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0F5C6-EADC-E072-B19B-49BB11DF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4004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2054-1AE7-534F-0CFE-1F0628A0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138" y="2243708"/>
            <a:ext cx="9156288" cy="3776091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8EC2A-45C7-131C-0F4A-56E62EB02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137" y="838201"/>
            <a:ext cx="9156289" cy="140550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5A323-2679-E978-8856-2FEBE8F5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71DC2-625E-0477-BF8C-F3CDDCE4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A644-D449-E464-C2DF-F045A518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34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12719-44A3-3EE8-D757-F0E0F963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97" y="750627"/>
            <a:ext cx="10846556" cy="130415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40DC2-69F2-A056-508C-F5138E71F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6961" y="2075250"/>
            <a:ext cx="4571288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2243E-0673-54F2-5B38-DF5D2C736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9560" y="2075250"/>
            <a:ext cx="4770191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46B7D-7BAF-8DE9-FB5A-282908B03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99017-BDD7-56C7-43AE-4B86AC78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6E7D63-14BF-E333-B350-75DA58E28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87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7F72-3970-859F-C268-E9940EF2D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649" y="743803"/>
            <a:ext cx="10764271" cy="1025362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37CC6-89B8-3CF3-6973-1B5B71782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6961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650EB0-E35B-DA3D-B6A1-2422B01C6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6961" y="2678597"/>
            <a:ext cx="4571287" cy="35067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7A15D0-F178-1506-0E61-C8FFDF9BD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8633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CB421-A65A-A7DC-40A7-D8B76F9C3A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8633" y="2678596"/>
            <a:ext cx="4571287" cy="350670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AF5675-5329-D2DB-FAFF-700D076C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92A97-07D9-5E5C-2A31-3B7D764C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626143-8FEE-0ABD-25C7-C34AF656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88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26EFE-D86C-B076-D4D1-FAD1883E0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757766"/>
            <a:ext cx="7240293" cy="3547534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3F3B23-C631-4B62-3211-30222ABE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9A1FB-EA0D-F6A3-A4EB-001AA082A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671B7-A902-587D-89D0-ECFB738F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06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A27D49-E5B4-0E67-FCFC-62A04E70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0E4B02-DD32-C63F-6FEE-BC36E2EFD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5FA8B-18F7-7DDC-74E0-B1C7139E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874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2D42A-8FC3-F6BE-4CF7-1490DE4FD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395" y="766636"/>
            <a:ext cx="3951745" cy="151062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A2BAA-1CCB-696D-D506-5E1747080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5400" y="702452"/>
            <a:ext cx="6249988" cy="53173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3C3E7-B970-EF6C-A6D3-6CB81C948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3953" y="2277264"/>
            <a:ext cx="3752747" cy="374253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32464-D130-7DA0-050D-B444566B1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2B3B4-209E-187A-6F86-2F2EAD9F7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A2A86-6CB1-F027-66AC-8EBFA9D0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630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8F49-A418-C21F-25DC-E4C2E171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2" y="765850"/>
            <a:ext cx="3995693" cy="177477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78CDE2-0C1B-D3BE-F399-98D983EF4534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105400" y="838200"/>
            <a:ext cx="6249988" cy="51815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786322-CA2D-A634-C10E-4F22BCE48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137" y="2552699"/>
            <a:ext cx="3736563" cy="3467099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D0DD6-F55F-4437-DEC5-FA602850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0137" y="63202"/>
            <a:ext cx="2743200" cy="318221"/>
          </a:xfrm>
        </p:spPr>
        <p:txBody>
          <a:bodyPr/>
          <a:lstStyle/>
          <a:p>
            <a:fld id="{3220A08F-2B1D-4498-A043-7C299B1C2561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B46D7-EE7C-E399-6A6B-18237228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1B808-3207-D755-3B0B-E1D8814B2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021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FF45E2-9197-4E34-029A-725ADAC0C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14387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CC19E-63FE-1D76-2550-01FD9A6D9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467" y="2306781"/>
            <a:ext cx="9956747" cy="3870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FA067-55BA-33CD-E6F2-B24B2D5DE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0137" y="63202"/>
            <a:ext cx="2743200" cy="318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567E9B64-DC09-41C8-9DE3-DA74AF8D2F97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5EAE2-7EF5-FFAA-CD74-AA63C6711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44016" y="6424761"/>
            <a:ext cx="4059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9DC1A-2539-3AE9-11EA-B87D22E62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03951" y="6425816"/>
            <a:ext cx="4297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850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orient="horz" pos="528">
          <p15:clr>
            <a:srgbClr val="F26B43"/>
          </p15:clr>
        </p15:guide>
        <p15:guide id="19" orient="horz" pos="2160">
          <p15:clr>
            <a:srgbClr val="F26B43"/>
          </p15:clr>
        </p15:guide>
        <p15:guide id="20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7686EEEA-C1F4-35DF-AFCD-E1838793A7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999" b="-1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  <a:noFill/>
        </p:spPr>
      </p:pic>
      <p:pic>
        <p:nvPicPr>
          <p:cNvPr id="6" name="Picture 5" descr="A purple and yellow cover with white text&#10;&#10;AI-generated content may be incorrect.">
            <a:extLst>
              <a:ext uri="{FF2B5EF4-FFF2-40B4-BE49-F238E27FC236}">
                <a16:creationId xmlns:a16="http://schemas.microsoft.com/office/drawing/2014/main" id="{1729CBC5-4DB0-5D78-32B8-F50863982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5261" y="3696"/>
            <a:ext cx="8821478" cy="685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DylanVTI">
  <a:themeElements>
    <a:clrScheme name="DylanVTI">
      <a:dk1>
        <a:sysClr val="windowText" lastClr="000000"/>
      </a:dk1>
      <a:lt1>
        <a:sysClr val="window" lastClr="FFFFFF"/>
      </a:lt1>
      <a:dk2>
        <a:srgbClr val="1A1A33"/>
      </a:dk2>
      <a:lt2>
        <a:srgbClr val="EEFFE3"/>
      </a:lt2>
      <a:accent1>
        <a:srgbClr val="5C40EF"/>
      </a:accent1>
      <a:accent2>
        <a:srgbClr val="B8A0F8"/>
      </a:accent2>
      <a:accent3>
        <a:srgbClr val="00C777"/>
      </a:accent3>
      <a:accent4>
        <a:srgbClr val="005A66"/>
      </a:accent4>
      <a:accent5>
        <a:srgbClr val="9956EA"/>
      </a:accent5>
      <a:accent6>
        <a:srgbClr val="9BBB25"/>
      </a:accent6>
      <a:hlink>
        <a:srgbClr val="674CF0"/>
      </a:hlink>
      <a:folHlink>
        <a:srgbClr val="B53699"/>
      </a:folHlink>
    </a:clrScheme>
    <a:fontScheme name="DylanVTI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Dylan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lanVTI" id="{CD0E21EA-FD0B-4FCD-9D95-B274E3CB7535}" vid="{F2F2D961-94DA-46D9-ABD7-77D6D5FB2C2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CD3E636104B648B9A60BD556CAB398" ma:contentTypeVersion="17" ma:contentTypeDescription="Create a new document." ma:contentTypeScope="" ma:versionID="a3f54b39091025d7d1fcd055d5c6a6ce">
  <xsd:schema xmlns:xsd="http://www.w3.org/2001/XMLSchema" xmlns:xs="http://www.w3.org/2001/XMLSchema" xmlns:p="http://schemas.microsoft.com/office/2006/metadata/properties" xmlns:ns2="ce370095-ceba-44eb-9c84-9666b9de9abe" xmlns:ns3="b39cd3c0-422e-4844-ad57-aca2e2532059" targetNamespace="http://schemas.microsoft.com/office/2006/metadata/properties" ma:root="true" ma:fieldsID="f9e2bc1a74e823c1ddf6876d94056bd1" ns2:_="" ns3:_="">
    <xsd:import namespace="ce370095-ceba-44eb-9c84-9666b9de9abe"/>
    <xsd:import namespace="b39cd3c0-422e-4844-ad57-aca2e25320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370095-ceba-44eb-9c84-9666b9de9a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a0cd38b-47d1-479b-a863-216ca283e7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9cd3c0-422e-4844-ad57-aca2e253205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23707482-1e73-4a28-9949-42c5b34edf09}" ma:internalName="TaxCatchAll" ma:showField="CatchAllData" ma:web="b39cd3c0-422e-4844-ad57-aca2e25320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370095-ceba-44eb-9c84-9666b9de9abe">
      <Terms xmlns="http://schemas.microsoft.com/office/infopath/2007/PartnerControls"/>
    </lcf76f155ced4ddcb4097134ff3c332f>
    <TaxCatchAll xmlns="b39cd3c0-422e-4844-ad57-aca2e2532059" xsi:nil="true"/>
  </documentManagement>
</p:properties>
</file>

<file path=customXml/itemProps1.xml><?xml version="1.0" encoding="utf-8"?>
<ds:datastoreItem xmlns:ds="http://schemas.openxmlformats.org/officeDocument/2006/customXml" ds:itemID="{44713FCD-8234-4523-BFA8-F733F2F063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370095-ceba-44eb-9c84-9666b9de9abe"/>
    <ds:schemaRef ds:uri="b39cd3c0-422e-4844-ad57-aca2e25320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0EC120-F7DD-4418-9F1A-82F87BFE47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D2F780-BB00-47C6-8CB1-107C1480C17C}">
  <ds:schemaRefs>
    <ds:schemaRef ds:uri="http://schemas.microsoft.com/office/2006/metadata/properties"/>
    <ds:schemaRef ds:uri="http://schemas.microsoft.com/office/infopath/2007/PartnerControls"/>
    <ds:schemaRef ds:uri="ce370095-ceba-44eb-9c84-9666b9de9abe"/>
    <ds:schemaRef ds:uri="b39cd3c0-422e-4844-ad57-aca2e253205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DylanVTI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14</cp:revision>
  <dcterms:created xsi:type="dcterms:W3CDTF">2025-05-16T13:29:32Z</dcterms:created>
  <dcterms:modified xsi:type="dcterms:W3CDTF">2025-05-16T13:32:14Z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0x01010064CD3E636104B648B9A60BD556CAB398</vt:lpwstr>
  </property>
  <property fmtid="{D5CDD505-2E9C-101B-9397-08002B2CF9AE}" pid="3" name="MediaServiceImageTags">
    <vt:lpwstr/>
  </property>
</Properties>
</file>