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6" r:id="rId2"/>
    <p:sldId id="257" r:id="rId3"/>
    <p:sldId id="260" r:id="rId4"/>
    <p:sldId id="259" r:id="rId5"/>
    <p:sldId id="258" r:id="rId6"/>
    <p:sldId id="261" r:id="rId7"/>
    <p:sldId id="262" r:id="rId8"/>
    <p:sldId id="263" r:id="rId9"/>
    <p:sldId id="264" r:id="rId10"/>
    <p:sldId id="265" r:id="rId11"/>
    <p:sldId id="266" r:id="rId12"/>
    <p:sldId id="267" r:id="rId13"/>
    <p:sldId id="268" r:id="rId14"/>
    <p:sldId id="269" r:id="rId15"/>
    <p:sldId id="270" r:id="rId16"/>
    <p:sldId id="283" r:id="rId17"/>
    <p:sldId id="282" r:id="rId18"/>
    <p:sldId id="271" r:id="rId19"/>
    <p:sldId id="272" r:id="rId20"/>
    <p:sldId id="273" r:id="rId21"/>
    <p:sldId id="274" r:id="rId22"/>
    <p:sldId id="275" r:id="rId23"/>
    <p:sldId id="285" r:id="rId24"/>
    <p:sldId id="284" r:id="rId25"/>
    <p:sldId id="276" r:id="rId26"/>
    <p:sldId id="277" r:id="rId27"/>
    <p:sldId id="278" r:id="rId28"/>
    <p:sldId id="279" r:id="rId29"/>
    <p:sldId id="280" r:id="rId30"/>
    <p:sldId id="288" r:id="rId31"/>
    <p:sldId id="289" r:id="rId32"/>
    <p:sldId id="287" r:id="rId33"/>
    <p:sldId id="281" r:id="rId34"/>
    <p:sldId id="286" r:id="rId35"/>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BD4843E-696B-45C7-A892-390B4A5BCEFA}" v="10" dt="2025-03-17T15:01:43.7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8129" autoAdjust="0"/>
  </p:normalViewPr>
  <p:slideViewPr>
    <p:cSldViewPr snapToGrid="0">
      <p:cViewPr varScale="1">
        <p:scale>
          <a:sx n="98" d="100"/>
          <a:sy n="98" d="100"/>
        </p:scale>
        <p:origin x="101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45"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ustomXml" Target="../customXml/item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0" Type="http://schemas.openxmlformats.org/officeDocument/2006/relationships/slide" Target="slides/slide19.xml"/><Relationship Id="rId41"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orn, Lauren" userId="fe56164b-47da-46ac-a37c-f09a8e21cac8" providerId="ADAL" clId="{A3A43D2E-72CB-4DC2-B128-B199368909C3}"/>
    <pc:docChg chg="undo custSel addSld modSld sldOrd">
      <pc:chgData name="Thorn, Lauren" userId="fe56164b-47da-46ac-a37c-f09a8e21cac8" providerId="ADAL" clId="{A3A43D2E-72CB-4DC2-B128-B199368909C3}" dt="2023-10-11T14:25:15.846" v="31073" actId="20577"/>
      <pc:docMkLst>
        <pc:docMk/>
      </pc:docMkLst>
      <pc:sldChg chg="addSp delSp modSp mod modNotesTx">
        <pc:chgData name="Thorn, Lauren" userId="fe56164b-47da-46ac-a37c-f09a8e21cac8" providerId="ADAL" clId="{A3A43D2E-72CB-4DC2-B128-B199368909C3}" dt="2023-10-11T14:23:38.211" v="30974" actId="14100"/>
        <pc:sldMkLst>
          <pc:docMk/>
          <pc:sldMk cId="1450124681" sldId="256"/>
        </pc:sldMkLst>
        <pc:spChg chg="mod">
          <ac:chgData name="Thorn, Lauren" userId="fe56164b-47da-46ac-a37c-f09a8e21cac8" providerId="ADAL" clId="{A3A43D2E-72CB-4DC2-B128-B199368909C3}" dt="2023-10-06T13:03:01.123" v="8574" actId="26606"/>
          <ac:spMkLst>
            <pc:docMk/>
            <pc:sldMk cId="1450124681" sldId="256"/>
            <ac:spMk id="2" creationId="{D85BED2C-FCF3-4E3C-954E-045A02C3E9F2}"/>
          </ac:spMkLst>
        </pc:spChg>
        <pc:spChg chg="mod">
          <ac:chgData name="Thorn, Lauren" userId="fe56164b-47da-46ac-a37c-f09a8e21cac8" providerId="ADAL" clId="{A3A43D2E-72CB-4DC2-B128-B199368909C3}" dt="2023-10-11T14:23:29.268" v="30972" actId="14100"/>
          <ac:spMkLst>
            <pc:docMk/>
            <pc:sldMk cId="1450124681" sldId="256"/>
            <ac:spMk id="3" creationId="{58A29940-C954-4D47-A678-5DA879C4990C}"/>
          </ac:spMkLst>
        </pc:spChg>
        <pc:spChg chg="del">
          <ac:chgData name="Thorn, Lauren" userId="fe56164b-47da-46ac-a37c-f09a8e21cac8" providerId="ADAL" clId="{A3A43D2E-72CB-4DC2-B128-B199368909C3}" dt="2023-10-06T13:03:01.123" v="8574" actId="26606"/>
          <ac:spMkLst>
            <pc:docMk/>
            <pc:sldMk cId="1450124681" sldId="256"/>
            <ac:spMk id="11" creationId="{B87C619C-EBAB-488E-96B9-153AA4C9B440}"/>
          </ac:spMkLst>
        </pc:spChg>
        <pc:spChg chg="del">
          <ac:chgData name="Thorn, Lauren" userId="fe56164b-47da-46ac-a37c-f09a8e21cac8" providerId="ADAL" clId="{A3A43D2E-72CB-4DC2-B128-B199368909C3}" dt="2023-10-06T13:03:01.123" v="8574" actId="26606"/>
          <ac:spMkLst>
            <pc:docMk/>
            <pc:sldMk cId="1450124681" sldId="256"/>
            <ac:spMk id="13" creationId="{130DA1C1-36FD-41D8-9826-EE797BF39BAB}"/>
          </ac:spMkLst>
        </pc:spChg>
        <pc:spChg chg="del">
          <ac:chgData name="Thorn, Lauren" userId="fe56164b-47da-46ac-a37c-f09a8e21cac8" providerId="ADAL" clId="{A3A43D2E-72CB-4DC2-B128-B199368909C3}" dt="2023-10-06T13:03:01.123" v="8574" actId="26606"/>
          <ac:spMkLst>
            <pc:docMk/>
            <pc:sldMk cId="1450124681" sldId="256"/>
            <ac:spMk id="15" creationId="{35BC54F7-1315-4D6C-9420-A5BF0CDDBC04}"/>
          </ac:spMkLst>
        </pc:spChg>
        <pc:spChg chg="add">
          <ac:chgData name="Thorn, Lauren" userId="fe56164b-47da-46ac-a37c-f09a8e21cac8" providerId="ADAL" clId="{A3A43D2E-72CB-4DC2-B128-B199368909C3}" dt="2023-10-06T13:03:01.123" v="8574" actId="26606"/>
          <ac:spMkLst>
            <pc:docMk/>
            <pc:sldMk cId="1450124681" sldId="256"/>
            <ac:spMk id="2055" creationId="{665DBBEF-238B-476B-96AB-8AAC3224ECEA}"/>
          </ac:spMkLst>
        </pc:spChg>
        <pc:spChg chg="add">
          <ac:chgData name="Thorn, Lauren" userId="fe56164b-47da-46ac-a37c-f09a8e21cac8" providerId="ADAL" clId="{A3A43D2E-72CB-4DC2-B128-B199368909C3}" dt="2023-10-06T13:03:01.123" v="8574" actId="26606"/>
          <ac:spMkLst>
            <pc:docMk/>
            <pc:sldMk cId="1450124681" sldId="256"/>
            <ac:spMk id="2057" creationId="{3FCFB1DE-0B7E-48CC-BA90-B2AB0889F9D6}"/>
          </ac:spMkLst>
        </pc:spChg>
        <pc:picChg chg="del mod">
          <ac:chgData name="Thorn, Lauren" userId="fe56164b-47da-46ac-a37c-f09a8e21cac8" providerId="ADAL" clId="{A3A43D2E-72CB-4DC2-B128-B199368909C3}" dt="2023-10-06T13:02:50.958" v="8573" actId="21"/>
          <ac:picMkLst>
            <pc:docMk/>
            <pc:sldMk cId="1450124681" sldId="256"/>
            <ac:picMk id="4" creationId="{AA9D2BEA-F88F-4E28-BE9D-2A1F1DDE3084}"/>
          </ac:picMkLst>
        </pc:picChg>
        <pc:picChg chg="del">
          <ac:chgData name="Thorn, Lauren" userId="fe56164b-47da-46ac-a37c-f09a8e21cac8" providerId="ADAL" clId="{A3A43D2E-72CB-4DC2-B128-B199368909C3}" dt="2023-10-06T12:59:50.370" v="8570" actId="478"/>
          <ac:picMkLst>
            <pc:docMk/>
            <pc:sldMk cId="1450124681" sldId="256"/>
            <ac:picMk id="6" creationId="{30E35CD2-2FD8-401D-ABAC-862CBB7316C0}"/>
          </ac:picMkLst>
        </pc:picChg>
        <pc:picChg chg="add mod">
          <ac:chgData name="Thorn, Lauren" userId="fe56164b-47da-46ac-a37c-f09a8e21cac8" providerId="ADAL" clId="{A3A43D2E-72CB-4DC2-B128-B199368909C3}" dt="2023-10-11T14:23:38.211" v="30974" actId="14100"/>
          <ac:picMkLst>
            <pc:docMk/>
            <pc:sldMk cId="1450124681" sldId="256"/>
            <ac:picMk id="14" creationId="{12F7774B-66DB-4965-AD85-4A5D4FBEE7DC}"/>
          </ac:picMkLst>
        </pc:picChg>
        <pc:picChg chg="add mod">
          <ac:chgData name="Thorn, Lauren" userId="fe56164b-47da-46ac-a37c-f09a8e21cac8" providerId="ADAL" clId="{A3A43D2E-72CB-4DC2-B128-B199368909C3}" dt="2023-10-11T12:38:38.363" v="29127"/>
          <ac:picMkLst>
            <pc:docMk/>
            <pc:sldMk cId="1450124681" sldId="256"/>
            <ac:picMk id="2050" creationId="{C2B77BCF-EF70-4A70-86BD-E668F8506156}"/>
          </ac:picMkLst>
        </pc:picChg>
      </pc:sldChg>
      <pc:sldChg chg="addSp delSp modSp mod modNotesTx">
        <pc:chgData name="Thorn, Lauren" userId="fe56164b-47da-46ac-a37c-f09a8e21cac8" providerId="ADAL" clId="{A3A43D2E-72CB-4DC2-B128-B199368909C3}" dt="2023-10-11T13:47:45.013" v="29345" actId="20577"/>
        <pc:sldMkLst>
          <pc:docMk/>
          <pc:sldMk cId="2732994307" sldId="257"/>
        </pc:sldMkLst>
        <pc:spChg chg="mod">
          <ac:chgData name="Thorn, Lauren" userId="fe56164b-47da-46ac-a37c-f09a8e21cac8" providerId="ADAL" clId="{A3A43D2E-72CB-4DC2-B128-B199368909C3}" dt="2023-10-06T13:04:38.156" v="8580" actId="26606"/>
          <ac:spMkLst>
            <pc:docMk/>
            <pc:sldMk cId="2732994307" sldId="257"/>
            <ac:spMk id="2" creationId="{AF5E9E7E-8321-40CF-9FE5-77BA3FD15E97}"/>
          </ac:spMkLst>
        </pc:spChg>
        <pc:spChg chg="mod">
          <ac:chgData name="Thorn, Lauren" userId="fe56164b-47da-46ac-a37c-f09a8e21cac8" providerId="ADAL" clId="{A3A43D2E-72CB-4DC2-B128-B199368909C3}" dt="2023-10-06T13:21:42.608" v="8600" actId="27636"/>
          <ac:spMkLst>
            <pc:docMk/>
            <pc:sldMk cId="2732994307" sldId="257"/>
            <ac:spMk id="3" creationId="{178683CA-64FC-4651-962E-3CDE1097785D}"/>
          </ac:spMkLst>
        </pc:spChg>
        <pc:spChg chg="add">
          <ac:chgData name="Thorn, Lauren" userId="fe56164b-47da-46ac-a37c-f09a8e21cac8" providerId="ADAL" clId="{A3A43D2E-72CB-4DC2-B128-B199368909C3}" dt="2023-10-06T13:04:38.156" v="8580" actId="26606"/>
          <ac:spMkLst>
            <pc:docMk/>
            <pc:sldMk cId="2732994307" sldId="257"/>
            <ac:spMk id="25" creationId="{04812C46-200A-4DEB-A05E-3ED6C68C2387}"/>
          </ac:spMkLst>
        </pc:spChg>
        <pc:spChg chg="add">
          <ac:chgData name="Thorn, Lauren" userId="fe56164b-47da-46ac-a37c-f09a8e21cac8" providerId="ADAL" clId="{A3A43D2E-72CB-4DC2-B128-B199368909C3}" dt="2023-10-06T13:04:38.156" v="8580" actId="26606"/>
          <ac:spMkLst>
            <pc:docMk/>
            <pc:sldMk cId="2732994307" sldId="257"/>
            <ac:spMk id="27" creationId="{D1EA859B-E555-4109-94F3-6700E046E008}"/>
          </ac:spMkLst>
        </pc:spChg>
        <pc:grpChg chg="del">
          <ac:chgData name="Thorn, Lauren" userId="fe56164b-47da-46ac-a37c-f09a8e21cac8" providerId="ADAL" clId="{A3A43D2E-72CB-4DC2-B128-B199368909C3}" dt="2023-10-06T13:04:38.156" v="8580" actId="26606"/>
          <ac:grpSpMkLst>
            <pc:docMk/>
            <pc:sldMk cId="2732994307" sldId="257"/>
            <ac:grpSpMk id="18" creationId="{A5AFD70F-20E3-55D2-E154-7D4FACFBB016}"/>
          </ac:grpSpMkLst>
        </pc:grpChg>
        <pc:picChg chg="mod ord">
          <ac:chgData name="Thorn, Lauren" userId="fe56164b-47da-46ac-a37c-f09a8e21cac8" providerId="ADAL" clId="{A3A43D2E-72CB-4DC2-B128-B199368909C3}" dt="2023-10-06T13:04:38.156" v="8580" actId="26606"/>
          <ac:picMkLst>
            <pc:docMk/>
            <pc:sldMk cId="2732994307" sldId="257"/>
            <ac:picMk id="13" creationId="{200DD1AF-72FD-0808-059E-6E241F038776}"/>
          </ac:picMkLst>
        </pc:picChg>
      </pc:sldChg>
      <pc:sldChg chg="addSp delSp modSp mod setBg modNotesTx">
        <pc:chgData name="Thorn, Lauren" userId="fe56164b-47da-46ac-a37c-f09a8e21cac8" providerId="ADAL" clId="{A3A43D2E-72CB-4DC2-B128-B199368909C3}" dt="2023-10-11T13:51:59.462" v="29486" actId="20577"/>
        <pc:sldMkLst>
          <pc:docMk/>
          <pc:sldMk cId="419963389" sldId="258"/>
        </pc:sldMkLst>
        <pc:spChg chg="mod">
          <ac:chgData name="Thorn, Lauren" userId="fe56164b-47da-46ac-a37c-f09a8e21cac8" providerId="ADAL" clId="{A3A43D2E-72CB-4DC2-B128-B199368909C3}" dt="2023-10-06T15:46:08.951" v="8996" actId="1076"/>
          <ac:spMkLst>
            <pc:docMk/>
            <pc:sldMk cId="419963389" sldId="258"/>
            <ac:spMk id="2" creationId="{80AC4DFF-2613-46D8-A9D1-3C96B1DD8FD2}"/>
          </ac:spMkLst>
        </pc:spChg>
        <pc:spChg chg="mod">
          <ac:chgData name="Thorn, Lauren" userId="fe56164b-47da-46ac-a37c-f09a8e21cac8" providerId="ADAL" clId="{A3A43D2E-72CB-4DC2-B128-B199368909C3}" dt="2023-10-06T15:48:28.481" v="9014" actId="20577"/>
          <ac:spMkLst>
            <pc:docMk/>
            <pc:sldMk cId="419963389" sldId="258"/>
            <ac:spMk id="3" creationId="{A80BB324-3461-49C5-BE0C-760387048A99}"/>
          </ac:spMkLst>
        </pc:spChg>
        <pc:spChg chg="add del">
          <ac:chgData name="Thorn, Lauren" userId="fe56164b-47da-46ac-a37c-f09a8e21cac8" providerId="ADAL" clId="{A3A43D2E-72CB-4DC2-B128-B199368909C3}" dt="2023-10-06T13:20:38.231" v="8585" actId="26606"/>
          <ac:spMkLst>
            <pc:docMk/>
            <pc:sldMk cId="419963389" sldId="258"/>
            <ac:spMk id="9" creationId="{39F23E05-E5C5-497C-A842-7BD21B207609}"/>
          </ac:spMkLst>
        </pc:spChg>
        <pc:spChg chg="add">
          <ac:chgData name="Thorn, Lauren" userId="fe56164b-47da-46ac-a37c-f09a8e21cac8" providerId="ADAL" clId="{A3A43D2E-72CB-4DC2-B128-B199368909C3}" dt="2023-10-06T13:20:38.231" v="8585" actId="26606"/>
          <ac:spMkLst>
            <pc:docMk/>
            <pc:sldMk cId="419963389" sldId="258"/>
            <ac:spMk id="14" creationId="{2CB962CF-61A3-4EF9-94F6-7C59B0329524}"/>
          </ac:spMkLst>
        </pc:spChg>
        <pc:picChg chg="add mod">
          <ac:chgData name="Thorn, Lauren" userId="fe56164b-47da-46ac-a37c-f09a8e21cac8" providerId="ADAL" clId="{A3A43D2E-72CB-4DC2-B128-B199368909C3}" dt="2023-10-06T13:20:38.231" v="8585" actId="26606"/>
          <ac:picMkLst>
            <pc:docMk/>
            <pc:sldMk cId="419963389" sldId="258"/>
            <ac:picMk id="4" creationId="{32591C0F-D619-411D-81A7-2964781567F8}"/>
          </ac:picMkLst>
        </pc:picChg>
        <pc:picChg chg="add mod">
          <ac:chgData name="Thorn, Lauren" userId="fe56164b-47da-46ac-a37c-f09a8e21cac8" providerId="ADAL" clId="{A3A43D2E-72CB-4DC2-B128-B199368909C3}" dt="2023-10-06T13:20:38.231" v="8585" actId="26606"/>
          <ac:picMkLst>
            <pc:docMk/>
            <pc:sldMk cId="419963389" sldId="258"/>
            <ac:picMk id="6" creationId="{1AA8FE52-AECC-4B52-BD69-6CE4BA4CC2E3}"/>
          </ac:picMkLst>
        </pc:picChg>
      </pc:sldChg>
      <pc:sldChg chg="addSp delSp modSp mod ord setBg modNotesTx">
        <pc:chgData name="Thorn, Lauren" userId="fe56164b-47da-46ac-a37c-f09a8e21cac8" providerId="ADAL" clId="{A3A43D2E-72CB-4DC2-B128-B199368909C3}" dt="2023-10-11T13:50:00.726" v="29475" actId="20577"/>
        <pc:sldMkLst>
          <pc:docMk/>
          <pc:sldMk cId="2547346568" sldId="259"/>
        </pc:sldMkLst>
        <pc:spChg chg="mod">
          <ac:chgData name="Thorn, Lauren" userId="fe56164b-47da-46ac-a37c-f09a8e21cac8" providerId="ADAL" clId="{A3A43D2E-72CB-4DC2-B128-B199368909C3}" dt="2023-10-06T15:44:48.487" v="8993" actId="1076"/>
          <ac:spMkLst>
            <pc:docMk/>
            <pc:sldMk cId="2547346568" sldId="259"/>
            <ac:spMk id="2" creationId="{888694EA-4D50-40C3-85C5-7DD68D598043}"/>
          </ac:spMkLst>
        </pc:spChg>
        <pc:spChg chg="mod">
          <ac:chgData name="Thorn, Lauren" userId="fe56164b-47da-46ac-a37c-f09a8e21cac8" providerId="ADAL" clId="{A3A43D2E-72CB-4DC2-B128-B199368909C3}" dt="2023-10-06T15:44:51.607" v="8995" actId="27636"/>
          <ac:spMkLst>
            <pc:docMk/>
            <pc:sldMk cId="2547346568" sldId="259"/>
            <ac:spMk id="3" creationId="{88751818-FA6F-48C3-88D1-DCA9BA65D02D}"/>
          </ac:spMkLst>
        </pc:spChg>
        <pc:spChg chg="add del">
          <ac:chgData name="Thorn, Lauren" userId="fe56164b-47da-46ac-a37c-f09a8e21cac8" providerId="ADAL" clId="{A3A43D2E-72CB-4DC2-B128-B199368909C3}" dt="2023-10-06T13:31:05.280" v="8666" actId="26606"/>
          <ac:spMkLst>
            <pc:docMk/>
            <pc:sldMk cId="2547346568" sldId="259"/>
            <ac:spMk id="9" creationId="{D1D34770-47A8-402C-AF23-2B653F2D88C1}"/>
          </ac:spMkLst>
        </pc:spChg>
        <pc:spChg chg="add">
          <ac:chgData name="Thorn, Lauren" userId="fe56164b-47da-46ac-a37c-f09a8e21cac8" providerId="ADAL" clId="{A3A43D2E-72CB-4DC2-B128-B199368909C3}" dt="2023-10-06T13:31:05.280" v="8666" actId="26606"/>
          <ac:spMkLst>
            <pc:docMk/>
            <pc:sldMk cId="2547346568" sldId="259"/>
            <ac:spMk id="14" creationId="{D1D34770-47A8-402C-AF23-2B653F2D88C1}"/>
          </ac:spMkLst>
        </pc:spChg>
        <pc:picChg chg="add del mod">
          <ac:chgData name="Thorn, Lauren" userId="fe56164b-47da-46ac-a37c-f09a8e21cac8" providerId="ADAL" clId="{A3A43D2E-72CB-4DC2-B128-B199368909C3}" dt="2023-10-06T13:30:53.646" v="8665" actId="478"/>
          <ac:picMkLst>
            <pc:docMk/>
            <pc:sldMk cId="2547346568" sldId="259"/>
            <ac:picMk id="4" creationId="{D8214E56-9B82-441A-8310-07BF42E23A08}"/>
          </ac:picMkLst>
        </pc:picChg>
        <pc:picChg chg="add mod">
          <ac:chgData name="Thorn, Lauren" userId="fe56164b-47da-46ac-a37c-f09a8e21cac8" providerId="ADAL" clId="{A3A43D2E-72CB-4DC2-B128-B199368909C3}" dt="2023-10-06T13:31:05.280" v="8666" actId="26606"/>
          <ac:picMkLst>
            <pc:docMk/>
            <pc:sldMk cId="2547346568" sldId="259"/>
            <ac:picMk id="6" creationId="{6C5E45FF-4D0A-4CDC-83C4-E16FF9002045}"/>
          </ac:picMkLst>
        </pc:picChg>
      </pc:sldChg>
      <pc:sldChg chg="modSp mod modNotesTx">
        <pc:chgData name="Thorn, Lauren" userId="fe56164b-47da-46ac-a37c-f09a8e21cac8" providerId="ADAL" clId="{A3A43D2E-72CB-4DC2-B128-B199368909C3}" dt="2023-10-11T14:25:15.846" v="31073" actId="20577"/>
        <pc:sldMkLst>
          <pc:docMk/>
          <pc:sldMk cId="2913130061" sldId="260"/>
        </pc:sldMkLst>
        <pc:spChg chg="mod">
          <ac:chgData name="Thorn, Lauren" userId="fe56164b-47da-46ac-a37c-f09a8e21cac8" providerId="ADAL" clId="{A3A43D2E-72CB-4DC2-B128-B199368909C3}" dt="2023-10-05T20:14:04.599" v="6440" actId="20577"/>
          <ac:spMkLst>
            <pc:docMk/>
            <pc:sldMk cId="2913130061" sldId="260"/>
            <ac:spMk id="2" creationId="{70392D59-6DC7-4142-9061-3D1CE03C1AC1}"/>
          </ac:spMkLst>
        </pc:spChg>
      </pc:sldChg>
      <pc:sldChg chg="addSp delSp modSp mod setBg modNotesTx">
        <pc:chgData name="Thorn, Lauren" userId="fe56164b-47da-46ac-a37c-f09a8e21cac8" providerId="ADAL" clId="{A3A43D2E-72CB-4DC2-B128-B199368909C3}" dt="2023-10-11T13:52:37.914" v="29512" actId="20577"/>
        <pc:sldMkLst>
          <pc:docMk/>
          <pc:sldMk cId="2180482090" sldId="261"/>
        </pc:sldMkLst>
        <pc:spChg chg="mod">
          <ac:chgData name="Thorn, Lauren" userId="fe56164b-47da-46ac-a37c-f09a8e21cac8" providerId="ADAL" clId="{A3A43D2E-72CB-4DC2-B128-B199368909C3}" dt="2023-10-06T13:31:54.891" v="8674" actId="403"/>
          <ac:spMkLst>
            <pc:docMk/>
            <pc:sldMk cId="2180482090" sldId="261"/>
            <ac:spMk id="2" creationId="{65A3E9E6-8C19-4B31-83A4-739093D5CB73}"/>
          </ac:spMkLst>
        </pc:spChg>
        <pc:spChg chg="mod ord">
          <ac:chgData name="Thorn, Lauren" userId="fe56164b-47da-46ac-a37c-f09a8e21cac8" providerId="ADAL" clId="{A3A43D2E-72CB-4DC2-B128-B199368909C3}" dt="2023-10-05T20:05:31.847" v="6335" actId="27636"/>
          <ac:spMkLst>
            <pc:docMk/>
            <pc:sldMk cId="2180482090" sldId="261"/>
            <ac:spMk id="3" creationId="{04F1EE46-7E3E-4DAA-8F61-69CB0E9B6E50}"/>
          </ac:spMkLst>
        </pc:spChg>
        <pc:spChg chg="add del">
          <ac:chgData name="Thorn, Lauren" userId="fe56164b-47da-46ac-a37c-f09a8e21cac8" providerId="ADAL" clId="{A3A43D2E-72CB-4DC2-B128-B199368909C3}" dt="2023-10-05T20:05:16.032" v="6327" actId="26606"/>
          <ac:spMkLst>
            <pc:docMk/>
            <pc:sldMk cId="2180482090" sldId="261"/>
            <ac:spMk id="9" creationId="{D1D34770-47A8-402C-AF23-2B653F2D88C1}"/>
          </ac:spMkLst>
        </pc:spChg>
        <pc:picChg chg="add mod">
          <ac:chgData name="Thorn, Lauren" userId="fe56164b-47da-46ac-a37c-f09a8e21cac8" providerId="ADAL" clId="{A3A43D2E-72CB-4DC2-B128-B199368909C3}" dt="2023-10-05T20:05:16.032" v="6327" actId="26606"/>
          <ac:picMkLst>
            <pc:docMk/>
            <pc:sldMk cId="2180482090" sldId="261"/>
            <ac:picMk id="5" creationId="{0A746D18-F464-E216-8943-A6D482305865}"/>
          </ac:picMkLst>
        </pc:picChg>
        <pc:cxnChg chg="add">
          <ac:chgData name="Thorn, Lauren" userId="fe56164b-47da-46ac-a37c-f09a8e21cac8" providerId="ADAL" clId="{A3A43D2E-72CB-4DC2-B128-B199368909C3}" dt="2023-10-05T20:05:16.032" v="6327" actId="26606"/>
          <ac:cxnSpMkLst>
            <pc:docMk/>
            <pc:sldMk cId="2180482090" sldId="261"/>
            <ac:cxnSpMk id="14" creationId="{1503BFE4-729B-D9D0-C17B-501E6AF1127A}"/>
          </ac:cxnSpMkLst>
        </pc:cxnChg>
      </pc:sldChg>
      <pc:sldChg chg="addSp modSp mod setBg modNotesTx">
        <pc:chgData name="Thorn, Lauren" userId="fe56164b-47da-46ac-a37c-f09a8e21cac8" providerId="ADAL" clId="{A3A43D2E-72CB-4DC2-B128-B199368909C3}" dt="2023-10-09T14:46:25.671" v="13312" actId="20577"/>
        <pc:sldMkLst>
          <pc:docMk/>
          <pc:sldMk cId="4151562477" sldId="262"/>
        </pc:sldMkLst>
        <pc:spChg chg="mod">
          <ac:chgData name="Thorn, Lauren" userId="fe56164b-47da-46ac-a37c-f09a8e21cac8" providerId="ADAL" clId="{A3A43D2E-72CB-4DC2-B128-B199368909C3}" dt="2023-10-05T20:02:40.167" v="6323" actId="26606"/>
          <ac:spMkLst>
            <pc:docMk/>
            <pc:sldMk cId="4151562477" sldId="262"/>
            <ac:spMk id="2" creationId="{5FCC60AE-E1DF-48D7-9657-FA2D0898A67F}"/>
          </ac:spMkLst>
        </pc:spChg>
        <pc:spChg chg="mod">
          <ac:chgData name="Thorn, Lauren" userId="fe56164b-47da-46ac-a37c-f09a8e21cac8" providerId="ADAL" clId="{A3A43D2E-72CB-4DC2-B128-B199368909C3}" dt="2023-10-05T20:02:55.451" v="6326" actId="403"/>
          <ac:spMkLst>
            <pc:docMk/>
            <pc:sldMk cId="4151562477" sldId="262"/>
            <ac:spMk id="3" creationId="{2AD12D3E-60EA-4FA0-A33F-CC93C214B295}"/>
          </ac:spMkLst>
        </pc:spChg>
        <pc:spChg chg="add">
          <ac:chgData name="Thorn, Lauren" userId="fe56164b-47da-46ac-a37c-f09a8e21cac8" providerId="ADAL" clId="{A3A43D2E-72CB-4DC2-B128-B199368909C3}" dt="2023-10-05T20:02:40.167" v="6323" actId="26606"/>
          <ac:spMkLst>
            <pc:docMk/>
            <pc:sldMk cId="4151562477" sldId="262"/>
            <ac:spMk id="8" creationId="{09588DA8-065E-4F6F-8EFD-43104AB2E0CF}"/>
          </ac:spMkLst>
        </pc:spChg>
        <pc:spChg chg="add">
          <ac:chgData name="Thorn, Lauren" userId="fe56164b-47da-46ac-a37c-f09a8e21cac8" providerId="ADAL" clId="{A3A43D2E-72CB-4DC2-B128-B199368909C3}" dt="2023-10-05T20:02:40.167" v="6323" actId="26606"/>
          <ac:spMkLst>
            <pc:docMk/>
            <pc:sldMk cId="4151562477" sldId="262"/>
            <ac:spMk id="10" creationId="{C4285719-470E-454C-AF62-8323075F1F5B}"/>
          </ac:spMkLst>
        </pc:spChg>
        <pc:spChg chg="add">
          <ac:chgData name="Thorn, Lauren" userId="fe56164b-47da-46ac-a37c-f09a8e21cac8" providerId="ADAL" clId="{A3A43D2E-72CB-4DC2-B128-B199368909C3}" dt="2023-10-05T20:02:40.167" v="6323" actId="26606"/>
          <ac:spMkLst>
            <pc:docMk/>
            <pc:sldMk cId="4151562477" sldId="262"/>
            <ac:spMk id="12" creationId="{CD9FE4EF-C4D8-49A0-B2FF-81D8DB7D8A24}"/>
          </ac:spMkLst>
        </pc:spChg>
        <pc:spChg chg="add">
          <ac:chgData name="Thorn, Lauren" userId="fe56164b-47da-46ac-a37c-f09a8e21cac8" providerId="ADAL" clId="{A3A43D2E-72CB-4DC2-B128-B199368909C3}" dt="2023-10-05T20:02:40.167" v="6323" actId="26606"/>
          <ac:spMkLst>
            <pc:docMk/>
            <pc:sldMk cId="4151562477" sldId="262"/>
            <ac:spMk id="14" creationId="{4300840D-0A0B-4512-BACA-B439D5B9C57C}"/>
          </ac:spMkLst>
        </pc:spChg>
        <pc:spChg chg="add">
          <ac:chgData name="Thorn, Lauren" userId="fe56164b-47da-46ac-a37c-f09a8e21cac8" providerId="ADAL" clId="{A3A43D2E-72CB-4DC2-B128-B199368909C3}" dt="2023-10-05T20:02:40.167" v="6323" actId="26606"/>
          <ac:spMkLst>
            <pc:docMk/>
            <pc:sldMk cId="4151562477" sldId="262"/>
            <ac:spMk id="16" creationId="{D2B78728-A580-49A7-84F9-6EF6F583ADE0}"/>
          </ac:spMkLst>
        </pc:spChg>
        <pc:spChg chg="add">
          <ac:chgData name="Thorn, Lauren" userId="fe56164b-47da-46ac-a37c-f09a8e21cac8" providerId="ADAL" clId="{A3A43D2E-72CB-4DC2-B128-B199368909C3}" dt="2023-10-05T20:02:40.167" v="6323" actId="26606"/>
          <ac:spMkLst>
            <pc:docMk/>
            <pc:sldMk cId="4151562477" sldId="262"/>
            <ac:spMk id="18" creationId="{38FAA1A1-D861-433F-88FA-1E9D6FD31D11}"/>
          </ac:spMkLst>
        </pc:spChg>
        <pc:spChg chg="add">
          <ac:chgData name="Thorn, Lauren" userId="fe56164b-47da-46ac-a37c-f09a8e21cac8" providerId="ADAL" clId="{A3A43D2E-72CB-4DC2-B128-B199368909C3}" dt="2023-10-05T20:02:40.167" v="6323" actId="26606"/>
          <ac:spMkLst>
            <pc:docMk/>
            <pc:sldMk cId="4151562477" sldId="262"/>
            <ac:spMk id="20" creationId="{8D71EDA1-87BF-4D5D-AB79-F346FD19278A}"/>
          </ac:spMkLst>
        </pc:spChg>
      </pc:sldChg>
      <pc:sldChg chg="addSp delSp modSp mod setBg modNotesTx">
        <pc:chgData name="Thorn, Lauren" userId="fe56164b-47da-46ac-a37c-f09a8e21cac8" providerId="ADAL" clId="{A3A43D2E-72CB-4DC2-B128-B199368909C3}" dt="2023-10-11T13:55:46.024" v="29545" actId="20577"/>
        <pc:sldMkLst>
          <pc:docMk/>
          <pc:sldMk cId="891535806" sldId="263"/>
        </pc:sldMkLst>
        <pc:spChg chg="mod">
          <ac:chgData name="Thorn, Lauren" userId="fe56164b-47da-46ac-a37c-f09a8e21cac8" providerId="ADAL" clId="{A3A43D2E-72CB-4DC2-B128-B199368909C3}" dt="2023-10-05T19:26:01.994" v="6217" actId="26606"/>
          <ac:spMkLst>
            <pc:docMk/>
            <pc:sldMk cId="891535806" sldId="263"/>
            <ac:spMk id="2" creationId="{6CF8B1D9-C6C5-40BD-9585-CB602C2CE5D8}"/>
          </ac:spMkLst>
        </pc:spChg>
        <pc:spChg chg="mod ord">
          <ac:chgData name="Thorn, Lauren" userId="fe56164b-47da-46ac-a37c-f09a8e21cac8" providerId="ADAL" clId="{A3A43D2E-72CB-4DC2-B128-B199368909C3}" dt="2023-10-06T13:32:28.909" v="8680" actId="27636"/>
          <ac:spMkLst>
            <pc:docMk/>
            <pc:sldMk cId="891535806" sldId="263"/>
            <ac:spMk id="3" creationId="{AC05AB01-2894-47DA-BD33-CFA35DF49E8E}"/>
          </ac:spMkLst>
        </pc:spChg>
        <pc:spChg chg="add del">
          <ac:chgData name="Thorn, Lauren" userId="fe56164b-47da-46ac-a37c-f09a8e21cac8" providerId="ADAL" clId="{A3A43D2E-72CB-4DC2-B128-B199368909C3}" dt="2023-10-05T19:26:01.989" v="6216" actId="26606"/>
          <ac:spMkLst>
            <pc:docMk/>
            <pc:sldMk cId="891535806" sldId="263"/>
            <ac:spMk id="9" creationId="{257363FD-7E77-4145-9483-331A807ADF0E}"/>
          </ac:spMkLst>
        </pc:spChg>
        <pc:picChg chg="add mod ord">
          <ac:chgData name="Thorn, Lauren" userId="fe56164b-47da-46ac-a37c-f09a8e21cac8" providerId="ADAL" clId="{A3A43D2E-72CB-4DC2-B128-B199368909C3}" dt="2023-10-05T19:26:01.994" v="6217" actId="26606"/>
          <ac:picMkLst>
            <pc:docMk/>
            <pc:sldMk cId="891535806" sldId="263"/>
            <ac:picMk id="4" creationId="{40CCC75A-F213-4650-9E9F-D04C86002754}"/>
          </ac:picMkLst>
        </pc:picChg>
      </pc:sldChg>
      <pc:sldChg chg="addSp delSp modSp mod setBg modNotesTx">
        <pc:chgData name="Thorn, Lauren" userId="fe56164b-47da-46ac-a37c-f09a8e21cac8" providerId="ADAL" clId="{A3A43D2E-72CB-4DC2-B128-B199368909C3}" dt="2023-10-09T16:19:51.510" v="25349" actId="20577"/>
        <pc:sldMkLst>
          <pc:docMk/>
          <pc:sldMk cId="2406072813" sldId="264"/>
        </pc:sldMkLst>
        <pc:spChg chg="mod">
          <ac:chgData name="Thorn, Lauren" userId="fe56164b-47da-46ac-a37c-f09a8e21cac8" providerId="ADAL" clId="{A3A43D2E-72CB-4DC2-B128-B199368909C3}" dt="2023-10-05T19:28:45.309" v="6221" actId="26606"/>
          <ac:spMkLst>
            <pc:docMk/>
            <pc:sldMk cId="2406072813" sldId="264"/>
            <ac:spMk id="2" creationId="{E5C905F6-5080-4E10-A603-7343185D7F31}"/>
          </ac:spMkLst>
        </pc:spChg>
        <pc:spChg chg="mod">
          <ac:chgData name="Thorn, Lauren" userId="fe56164b-47da-46ac-a37c-f09a8e21cac8" providerId="ADAL" clId="{A3A43D2E-72CB-4DC2-B128-B199368909C3}" dt="2023-10-06T13:32:48.762" v="8685" actId="27636"/>
          <ac:spMkLst>
            <pc:docMk/>
            <pc:sldMk cId="2406072813" sldId="264"/>
            <ac:spMk id="3" creationId="{1DF9FC20-0855-40CB-987D-E028E1FB6AFC}"/>
          </ac:spMkLst>
        </pc:spChg>
        <pc:spChg chg="add del">
          <ac:chgData name="Thorn, Lauren" userId="fe56164b-47da-46ac-a37c-f09a8e21cac8" providerId="ADAL" clId="{A3A43D2E-72CB-4DC2-B128-B199368909C3}" dt="2023-10-05T19:28:45.309" v="6221" actId="26606"/>
          <ac:spMkLst>
            <pc:docMk/>
            <pc:sldMk cId="2406072813" sldId="264"/>
            <ac:spMk id="9" creationId="{E51BA4DF-2BD4-4EC2-B1DB-B27C8AC71864}"/>
          </ac:spMkLst>
        </pc:spChg>
        <pc:picChg chg="add del">
          <ac:chgData name="Thorn, Lauren" userId="fe56164b-47da-46ac-a37c-f09a8e21cac8" providerId="ADAL" clId="{A3A43D2E-72CB-4DC2-B128-B199368909C3}" dt="2023-10-05T19:26:59.172" v="6219" actId="478"/>
          <ac:picMkLst>
            <pc:docMk/>
            <pc:sldMk cId="2406072813" sldId="264"/>
            <ac:picMk id="5" creationId="{B7A6CB98-53D9-542C-8C69-796CD9190577}"/>
          </ac:picMkLst>
        </pc:picChg>
        <pc:picChg chg="add mod">
          <ac:chgData name="Thorn, Lauren" userId="fe56164b-47da-46ac-a37c-f09a8e21cac8" providerId="ADAL" clId="{A3A43D2E-72CB-4DC2-B128-B199368909C3}" dt="2023-10-05T19:28:45.309" v="6221" actId="26606"/>
          <ac:picMkLst>
            <pc:docMk/>
            <pc:sldMk cId="2406072813" sldId="264"/>
            <ac:picMk id="6" creationId="{DE86A9D5-F3F8-4621-B632-662BEC420056}"/>
          </ac:picMkLst>
        </pc:picChg>
      </pc:sldChg>
      <pc:sldChg chg="addSp modSp mod setBg modNotesTx">
        <pc:chgData name="Thorn, Lauren" userId="fe56164b-47da-46ac-a37c-f09a8e21cac8" providerId="ADAL" clId="{A3A43D2E-72CB-4DC2-B128-B199368909C3}" dt="2023-10-11T13:56:47.031" v="29589" actId="20577"/>
        <pc:sldMkLst>
          <pc:docMk/>
          <pc:sldMk cId="1900894" sldId="265"/>
        </pc:sldMkLst>
        <pc:spChg chg="mod">
          <ac:chgData name="Thorn, Lauren" userId="fe56164b-47da-46ac-a37c-f09a8e21cac8" providerId="ADAL" clId="{A3A43D2E-72CB-4DC2-B128-B199368909C3}" dt="2023-10-05T19:29:11.229" v="6222" actId="26606"/>
          <ac:spMkLst>
            <pc:docMk/>
            <pc:sldMk cId="1900894" sldId="265"/>
            <ac:spMk id="2" creationId="{DB0C2D21-8F5B-42C0-8083-3389BF773A87}"/>
          </ac:spMkLst>
        </pc:spChg>
        <pc:spChg chg="mod">
          <ac:chgData name="Thorn, Lauren" userId="fe56164b-47da-46ac-a37c-f09a8e21cac8" providerId="ADAL" clId="{A3A43D2E-72CB-4DC2-B128-B199368909C3}" dt="2023-10-06T15:34:53.890" v="8980" actId="27636"/>
          <ac:spMkLst>
            <pc:docMk/>
            <pc:sldMk cId="1900894" sldId="265"/>
            <ac:spMk id="3" creationId="{7DA4E2CB-CABB-4581-BFD4-DAE21E71BF07}"/>
          </ac:spMkLst>
        </pc:spChg>
        <pc:picChg chg="add">
          <ac:chgData name="Thorn, Lauren" userId="fe56164b-47da-46ac-a37c-f09a8e21cac8" providerId="ADAL" clId="{A3A43D2E-72CB-4DC2-B128-B199368909C3}" dt="2023-10-05T19:29:11.229" v="6222" actId="26606"/>
          <ac:picMkLst>
            <pc:docMk/>
            <pc:sldMk cId="1900894" sldId="265"/>
            <ac:picMk id="5" creationId="{555B4444-6F30-B889-9349-A0D6D69BA0E2}"/>
          </ac:picMkLst>
        </pc:picChg>
      </pc:sldChg>
      <pc:sldChg chg="modSp mod modNotesTx">
        <pc:chgData name="Thorn, Lauren" userId="fe56164b-47da-46ac-a37c-f09a8e21cac8" providerId="ADAL" clId="{A3A43D2E-72CB-4DC2-B128-B199368909C3}" dt="2023-10-11T13:58:20.152" v="29636" actId="20577"/>
        <pc:sldMkLst>
          <pc:docMk/>
          <pc:sldMk cId="842815497" sldId="266"/>
        </pc:sldMkLst>
        <pc:spChg chg="mod">
          <ac:chgData name="Thorn, Lauren" userId="fe56164b-47da-46ac-a37c-f09a8e21cac8" providerId="ADAL" clId="{A3A43D2E-72CB-4DC2-B128-B199368909C3}" dt="2023-10-06T13:33:20.913" v="8707" actId="20577"/>
          <ac:spMkLst>
            <pc:docMk/>
            <pc:sldMk cId="842815497" sldId="266"/>
            <ac:spMk id="2" creationId="{7A46CE5B-21AD-4007-8941-0FB5D6C77044}"/>
          </ac:spMkLst>
        </pc:spChg>
        <pc:spChg chg="mod">
          <ac:chgData name="Thorn, Lauren" userId="fe56164b-47da-46ac-a37c-f09a8e21cac8" providerId="ADAL" clId="{A3A43D2E-72CB-4DC2-B128-B199368909C3}" dt="2023-10-10T20:35:07.663" v="28286" actId="27636"/>
          <ac:spMkLst>
            <pc:docMk/>
            <pc:sldMk cId="842815497" sldId="266"/>
            <ac:spMk id="3" creationId="{DF1C7360-275F-4D13-B649-9900849379DE}"/>
          </ac:spMkLst>
        </pc:spChg>
        <pc:spChg chg="mod">
          <ac:chgData name="Thorn, Lauren" userId="fe56164b-47da-46ac-a37c-f09a8e21cac8" providerId="ADAL" clId="{A3A43D2E-72CB-4DC2-B128-B199368909C3}" dt="2023-10-10T20:35:07.661" v="28285" actId="27636"/>
          <ac:spMkLst>
            <pc:docMk/>
            <pc:sldMk cId="842815497" sldId="266"/>
            <ac:spMk id="4" creationId="{0A4E6E8D-345C-46A1-A153-3ACA974F2B66}"/>
          </ac:spMkLst>
        </pc:spChg>
      </pc:sldChg>
      <pc:sldChg chg="addSp delSp modSp mod setBg setClrOvrMap modNotesTx">
        <pc:chgData name="Thorn, Lauren" userId="fe56164b-47da-46ac-a37c-f09a8e21cac8" providerId="ADAL" clId="{A3A43D2E-72CB-4DC2-B128-B199368909C3}" dt="2023-10-11T12:43:54.489" v="29228" actId="20577"/>
        <pc:sldMkLst>
          <pc:docMk/>
          <pc:sldMk cId="4236288872" sldId="267"/>
        </pc:sldMkLst>
        <pc:spChg chg="mod">
          <ac:chgData name="Thorn, Lauren" userId="fe56164b-47da-46ac-a37c-f09a8e21cac8" providerId="ADAL" clId="{A3A43D2E-72CB-4DC2-B128-B199368909C3}" dt="2023-10-06T15:36:49.038" v="8992" actId="1076"/>
          <ac:spMkLst>
            <pc:docMk/>
            <pc:sldMk cId="4236288872" sldId="267"/>
            <ac:spMk id="2" creationId="{8F26CD2C-CE97-4B7F-AAFC-6AF3F0ED9F49}"/>
          </ac:spMkLst>
        </pc:spChg>
        <pc:spChg chg="del">
          <ac:chgData name="Thorn, Lauren" userId="fe56164b-47da-46ac-a37c-f09a8e21cac8" providerId="ADAL" clId="{A3A43D2E-72CB-4DC2-B128-B199368909C3}" dt="2023-10-05T19:31:25.225" v="6237" actId="26606"/>
          <ac:spMkLst>
            <pc:docMk/>
            <pc:sldMk cId="4236288872" sldId="267"/>
            <ac:spMk id="10" creationId="{9228552E-C8B1-4A80-8448-0787CE0FC704}"/>
          </ac:spMkLst>
        </pc:spChg>
        <pc:spChg chg="add">
          <ac:chgData name="Thorn, Lauren" userId="fe56164b-47da-46ac-a37c-f09a8e21cac8" providerId="ADAL" clId="{A3A43D2E-72CB-4DC2-B128-B199368909C3}" dt="2023-10-05T19:31:25.225" v="6237" actId="26606"/>
          <ac:spMkLst>
            <pc:docMk/>
            <pc:sldMk cId="4236288872" sldId="267"/>
            <ac:spMk id="15" creationId="{6C4028FD-8BAA-4A19-BFDE-594D991B7552}"/>
          </ac:spMkLst>
        </pc:spChg>
        <pc:graphicFrameChg chg="mod modGraphic">
          <ac:chgData name="Thorn, Lauren" userId="fe56164b-47da-46ac-a37c-f09a8e21cac8" providerId="ADAL" clId="{A3A43D2E-72CB-4DC2-B128-B199368909C3}" dt="2023-10-09T16:21:18.767" v="25355" actId="20577"/>
          <ac:graphicFrameMkLst>
            <pc:docMk/>
            <pc:sldMk cId="4236288872" sldId="267"/>
            <ac:graphicFrameMk id="5" creationId="{16CFE98B-BC0B-27F2-1F9C-143EB1B29530}"/>
          </ac:graphicFrameMkLst>
        </pc:graphicFrameChg>
        <pc:picChg chg="del">
          <ac:chgData name="Thorn, Lauren" userId="fe56164b-47da-46ac-a37c-f09a8e21cac8" providerId="ADAL" clId="{A3A43D2E-72CB-4DC2-B128-B199368909C3}" dt="2023-10-05T19:30:10.470" v="6231" actId="478"/>
          <ac:picMkLst>
            <pc:docMk/>
            <pc:sldMk cId="4236288872" sldId="267"/>
            <ac:picMk id="6" creationId="{C7B21466-00D4-32DA-40F3-A31A7F53D0E0}"/>
          </ac:picMkLst>
        </pc:picChg>
      </pc:sldChg>
      <pc:sldChg chg="addSp delSp modSp mod setBg modNotesTx">
        <pc:chgData name="Thorn, Lauren" userId="fe56164b-47da-46ac-a37c-f09a8e21cac8" providerId="ADAL" clId="{A3A43D2E-72CB-4DC2-B128-B199368909C3}" dt="2023-10-11T12:43:29.958" v="29218" actId="20577"/>
        <pc:sldMkLst>
          <pc:docMk/>
          <pc:sldMk cId="1913522079" sldId="268"/>
        </pc:sldMkLst>
        <pc:spChg chg="mod">
          <ac:chgData name="Thorn, Lauren" userId="fe56164b-47da-46ac-a37c-f09a8e21cac8" providerId="ADAL" clId="{A3A43D2E-72CB-4DC2-B128-B199368909C3}" dt="2023-10-05T19:32:53.460" v="6238" actId="26606"/>
          <ac:spMkLst>
            <pc:docMk/>
            <pc:sldMk cId="1913522079" sldId="268"/>
            <ac:spMk id="2" creationId="{DD38A164-7248-4A49-826D-A079702F50C8}"/>
          </ac:spMkLst>
        </pc:spChg>
        <pc:spChg chg="del">
          <ac:chgData name="Thorn, Lauren" userId="fe56164b-47da-46ac-a37c-f09a8e21cac8" providerId="ADAL" clId="{A3A43D2E-72CB-4DC2-B128-B199368909C3}" dt="2023-10-05T19:32:53.460" v="6238" actId="26606"/>
          <ac:spMkLst>
            <pc:docMk/>
            <pc:sldMk cId="1913522079" sldId="268"/>
            <ac:spMk id="3" creationId="{68188CFF-027C-44E9-95E7-B2D8DA9CEB7E}"/>
          </ac:spMkLst>
        </pc:spChg>
        <pc:spChg chg="add">
          <ac:chgData name="Thorn, Lauren" userId="fe56164b-47da-46ac-a37c-f09a8e21cac8" providerId="ADAL" clId="{A3A43D2E-72CB-4DC2-B128-B199368909C3}" dt="2023-10-05T19:32:53.460" v="6238" actId="26606"/>
          <ac:spMkLst>
            <pc:docMk/>
            <pc:sldMk cId="1913522079" sldId="268"/>
            <ac:spMk id="9" creationId="{6C4028FD-8BAA-4A19-BFDE-594D991B7552}"/>
          </ac:spMkLst>
        </pc:spChg>
        <pc:graphicFrameChg chg="add mod">
          <ac:chgData name="Thorn, Lauren" userId="fe56164b-47da-46ac-a37c-f09a8e21cac8" providerId="ADAL" clId="{A3A43D2E-72CB-4DC2-B128-B199368909C3}" dt="2023-10-11T12:43:29.958" v="29218" actId="20577"/>
          <ac:graphicFrameMkLst>
            <pc:docMk/>
            <pc:sldMk cId="1913522079" sldId="268"/>
            <ac:graphicFrameMk id="5" creationId="{0E750A62-38BB-EF10-FD71-79BFB714BC52}"/>
          </ac:graphicFrameMkLst>
        </pc:graphicFrameChg>
      </pc:sldChg>
      <pc:sldChg chg="addSp delSp modSp mod setBg modNotesTx">
        <pc:chgData name="Thorn, Lauren" userId="fe56164b-47da-46ac-a37c-f09a8e21cac8" providerId="ADAL" clId="{A3A43D2E-72CB-4DC2-B128-B199368909C3}" dt="2023-10-11T14:00:00.657" v="29885" actId="20577"/>
        <pc:sldMkLst>
          <pc:docMk/>
          <pc:sldMk cId="150649569" sldId="269"/>
        </pc:sldMkLst>
        <pc:spChg chg="mod">
          <ac:chgData name="Thorn, Lauren" userId="fe56164b-47da-46ac-a37c-f09a8e21cac8" providerId="ADAL" clId="{A3A43D2E-72CB-4DC2-B128-B199368909C3}" dt="2023-10-06T13:34:00.298" v="8724" actId="20577"/>
          <ac:spMkLst>
            <pc:docMk/>
            <pc:sldMk cId="150649569" sldId="269"/>
            <ac:spMk id="2" creationId="{44572581-4907-49FA-A6B7-320BEB9F7BDF}"/>
          </ac:spMkLst>
        </pc:spChg>
        <pc:spChg chg="del">
          <ac:chgData name="Thorn, Lauren" userId="fe56164b-47da-46ac-a37c-f09a8e21cac8" providerId="ADAL" clId="{A3A43D2E-72CB-4DC2-B128-B199368909C3}" dt="2023-10-05T19:33:08.546" v="6239" actId="26606"/>
          <ac:spMkLst>
            <pc:docMk/>
            <pc:sldMk cId="150649569" sldId="269"/>
            <ac:spMk id="3" creationId="{06E89AA1-7058-4CC2-ACC3-A8313B57097B}"/>
          </ac:spMkLst>
        </pc:spChg>
        <pc:spChg chg="add">
          <ac:chgData name="Thorn, Lauren" userId="fe56164b-47da-46ac-a37c-f09a8e21cac8" providerId="ADAL" clId="{A3A43D2E-72CB-4DC2-B128-B199368909C3}" dt="2023-10-05T19:33:08.546" v="6239" actId="26606"/>
          <ac:spMkLst>
            <pc:docMk/>
            <pc:sldMk cId="150649569" sldId="269"/>
            <ac:spMk id="9" creationId="{53B021B3-DE93-4AB7-8A18-CF5F1CED88B8}"/>
          </ac:spMkLst>
        </pc:spChg>
        <pc:spChg chg="add">
          <ac:chgData name="Thorn, Lauren" userId="fe56164b-47da-46ac-a37c-f09a8e21cac8" providerId="ADAL" clId="{A3A43D2E-72CB-4DC2-B128-B199368909C3}" dt="2023-10-05T19:33:08.546" v="6239" actId="26606"/>
          <ac:spMkLst>
            <pc:docMk/>
            <pc:sldMk cId="150649569" sldId="269"/>
            <ac:spMk id="11" creationId="{52D502E5-F6B4-4D58-B4AE-FC466FF15EE8}"/>
          </ac:spMkLst>
        </pc:spChg>
        <pc:spChg chg="add">
          <ac:chgData name="Thorn, Lauren" userId="fe56164b-47da-46ac-a37c-f09a8e21cac8" providerId="ADAL" clId="{A3A43D2E-72CB-4DC2-B128-B199368909C3}" dt="2023-10-05T19:33:08.546" v="6239" actId="26606"/>
          <ac:spMkLst>
            <pc:docMk/>
            <pc:sldMk cId="150649569" sldId="269"/>
            <ac:spMk id="13" creationId="{9DECDBF4-02B6-4BB4-B65B-B8107AD6A9E8}"/>
          </ac:spMkLst>
        </pc:spChg>
        <pc:graphicFrameChg chg="add mod">
          <ac:chgData name="Thorn, Lauren" userId="fe56164b-47da-46ac-a37c-f09a8e21cac8" providerId="ADAL" clId="{A3A43D2E-72CB-4DC2-B128-B199368909C3}" dt="2023-10-09T15:03:05.818" v="16333" actId="20577"/>
          <ac:graphicFrameMkLst>
            <pc:docMk/>
            <pc:sldMk cId="150649569" sldId="269"/>
            <ac:graphicFrameMk id="5" creationId="{2512529A-4DFE-B60C-8394-A03255016815}"/>
          </ac:graphicFrameMkLst>
        </pc:graphicFrameChg>
      </pc:sldChg>
      <pc:sldChg chg="addSp delSp modSp mod setBg setClrOvrMap modNotesTx">
        <pc:chgData name="Thorn, Lauren" userId="fe56164b-47da-46ac-a37c-f09a8e21cac8" providerId="ADAL" clId="{A3A43D2E-72CB-4DC2-B128-B199368909C3}" dt="2023-10-09T16:22:28.773" v="25385" actId="20577"/>
        <pc:sldMkLst>
          <pc:docMk/>
          <pc:sldMk cId="2852391745" sldId="270"/>
        </pc:sldMkLst>
        <pc:spChg chg="mod">
          <ac:chgData name="Thorn, Lauren" userId="fe56164b-47da-46ac-a37c-f09a8e21cac8" providerId="ADAL" clId="{A3A43D2E-72CB-4DC2-B128-B199368909C3}" dt="2023-10-06T15:33:14.118" v="8961" actId="1076"/>
          <ac:spMkLst>
            <pc:docMk/>
            <pc:sldMk cId="2852391745" sldId="270"/>
            <ac:spMk id="2" creationId="{C44B9497-393D-4E39-981A-FAD27BB38F31}"/>
          </ac:spMkLst>
        </pc:spChg>
        <pc:spChg chg="mod">
          <ac:chgData name="Thorn, Lauren" userId="fe56164b-47da-46ac-a37c-f09a8e21cac8" providerId="ADAL" clId="{A3A43D2E-72CB-4DC2-B128-B199368909C3}" dt="2023-10-06T15:33:42.983" v="8973" actId="20577"/>
          <ac:spMkLst>
            <pc:docMk/>
            <pc:sldMk cId="2852391745" sldId="270"/>
            <ac:spMk id="3" creationId="{1467C7AF-0CBC-45E6-845B-302BBB373435}"/>
          </ac:spMkLst>
        </pc:spChg>
        <pc:spChg chg="add del">
          <ac:chgData name="Thorn, Lauren" userId="fe56164b-47da-46ac-a37c-f09a8e21cac8" providerId="ADAL" clId="{A3A43D2E-72CB-4DC2-B128-B199368909C3}" dt="2023-10-06T13:37:16.207" v="8757" actId="26606"/>
          <ac:spMkLst>
            <pc:docMk/>
            <pc:sldMk cId="2852391745" sldId="270"/>
            <ac:spMk id="10" creationId="{9228552E-C8B1-4A80-8448-0787CE0FC704}"/>
          </ac:spMkLst>
        </pc:spChg>
        <pc:spChg chg="add del">
          <ac:chgData name="Thorn, Lauren" userId="fe56164b-47da-46ac-a37c-f09a8e21cac8" providerId="ADAL" clId="{A3A43D2E-72CB-4DC2-B128-B199368909C3}" dt="2023-10-06T13:39:02.277" v="8776" actId="26606"/>
          <ac:spMkLst>
            <pc:docMk/>
            <pc:sldMk cId="2852391745" sldId="270"/>
            <ac:spMk id="15" creationId="{1A9F7B4E-B03D-4F64-BE33-00D074458D45}"/>
          </ac:spMkLst>
        </pc:spChg>
        <pc:spChg chg="add del">
          <ac:chgData name="Thorn, Lauren" userId="fe56164b-47da-46ac-a37c-f09a8e21cac8" providerId="ADAL" clId="{A3A43D2E-72CB-4DC2-B128-B199368909C3}" dt="2023-10-06T13:39:02.277" v="8776" actId="26606"/>
          <ac:spMkLst>
            <pc:docMk/>
            <pc:sldMk cId="2852391745" sldId="270"/>
            <ac:spMk id="17" creationId="{7E2BE7F7-CA89-4002-ACCE-A478AEA24F5E}"/>
          </ac:spMkLst>
        </pc:spChg>
        <pc:spChg chg="add">
          <ac:chgData name="Thorn, Lauren" userId="fe56164b-47da-46ac-a37c-f09a8e21cac8" providerId="ADAL" clId="{A3A43D2E-72CB-4DC2-B128-B199368909C3}" dt="2023-10-06T13:39:02.277" v="8776" actId="26606"/>
          <ac:spMkLst>
            <pc:docMk/>
            <pc:sldMk cId="2852391745" sldId="270"/>
            <ac:spMk id="19" creationId="{9228552E-C8B1-4A80-8448-0787CE0FC704}"/>
          </ac:spMkLst>
        </pc:spChg>
        <pc:spChg chg="add del">
          <ac:chgData name="Thorn, Lauren" userId="fe56164b-47da-46ac-a37c-f09a8e21cac8" providerId="ADAL" clId="{A3A43D2E-72CB-4DC2-B128-B199368909C3}" dt="2023-10-06T13:38:54.716" v="8775" actId="26606"/>
          <ac:spMkLst>
            <pc:docMk/>
            <pc:sldMk cId="2852391745" sldId="270"/>
            <ac:spMk id="22" creationId="{21ED5FCA-9564-42B4-9F52-2CCED8ED60CA}"/>
          </ac:spMkLst>
        </pc:spChg>
        <pc:spChg chg="add del">
          <ac:chgData name="Thorn, Lauren" userId="fe56164b-47da-46ac-a37c-f09a8e21cac8" providerId="ADAL" clId="{A3A43D2E-72CB-4DC2-B128-B199368909C3}" dt="2023-10-06T13:38:54.716" v="8775" actId="26606"/>
          <ac:spMkLst>
            <pc:docMk/>
            <pc:sldMk cId="2852391745" sldId="270"/>
            <ac:spMk id="24" creationId="{081E4A58-353D-44AE-B2FC-2A74E2E400F7}"/>
          </ac:spMkLst>
        </pc:spChg>
        <pc:picChg chg="add mod ord">
          <ac:chgData name="Thorn, Lauren" userId="fe56164b-47da-46ac-a37c-f09a8e21cac8" providerId="ADAL" clId="{A3A43D2E-72CB-4DC2-B128-B199368909C3}" dt="2023-10-06T13:39:02.277" v="8776" actId="26606"/>
          <ac:picMkLst>
            <pc:docMk/>
            <pc:sldMk cId="2852391745" sldId="270"/>
            <ac:picMk id="5" creationId="{39F5FB6D-EEBB-4F5F-8C6B-61E01A98A0C6}"/>
          </ac:picMkLst>
        </pc:picChg>
      </pc:sldChg>
      <pc:sldChg chg="addSp modSp mod setBg modNotesTx">
        <pc:chgData name="Thorn, Lauren" userId="fe56164b-47da-46ac-a37c-f09a8e21cac8" providerId="ADAL" clId="{A3A43D2E-72CB-4DC2-B128-B199368909C3}" dt="2023-10-11T14:01:52.737" v="30203" actId="20577"/>
        <pc:sldMkLst>
          <pc:docMk/>
          <pc:sldMk cId="784057004" sldId="271"/>
        </pc:sldMkLst>
        <pc:spChg chg="mod">
          <ac:chgData name="Thorn, Lauren" userId="fe56164b-47da-46ac-a37c-f09a8e21cac8" providerId="ADAL" clId="{A3A43D2E-72CB-4DC2-B128-B199368909C3}" dt="2023-10-05T19:38:15.858" v="6283" actId="14100"/>
          <ac:spMkLst>
            <pc:docMk/>
            <pc:sldMk cId="784057004" sldId="271"/>
            <ac:spMk id="2" creationId="{6ADA536A-B31D-484D-AA54-510F35F6EFD9}"/>
          </ac:spMkLst>
        </pc:spChg>
        <pc:spChg chg="mod">
          <ac:chgData name="Thorn, Lauren" userId="fe56164b-47da-46ac-a37c-f09a8e21cac8" providerId="ADAL" clId="{A3A43D2E-72CB-4DC2-B128-B199368909C3}" dt="2023-10-05T19:38:03.980" v="6280" actId="27636"/>
          <ac:spMkLst>
            <pc:docMk/>
            <pc:sldMk cId="784057004" sldId="271"/>
            <ac:spMk id="3" creationId="{BD7BE25D-2BF5-4D04-8402-37C75D0FB7F1}"/>
          </ac:spMkLst>
        </pc:spChg>
        <pc:spChg chg="add">
          <ac:chgData name="Thorn, Lauren" userId="fe56164b-47da-46ac-a37c-f09a8e21cac8" providerId="ADAL" clId="{A3A43D2E-72CB-4DC2-B128-B199368909C3}" dt="2023-10-05T19:35:31.479" v="6253" actId="26606"/>
          <ac:spMkLst>
            <pc:docMk/>
            <pc:sldMk cId="784057004" sldId="271"/>
            <ac:spMk id="9" creationId="{C0763A76-9F1C-4FC5-82B7-DD475DA461B2}"/>
          </ac:spMkLst>
        </pc:spChg>
        <pc:spChg chg="add">
          <ac:chgData name="Thorn, Lauren" userId="fe56164b-47da-46ac-a37c-f09a8e21cac8" providerId="ADAL" clId="{A3A43D2E-72CB-4DC2-B128-B199368909C3}" dt="2023-10-05T19:35:31.479" v="6253" actId="26606"/>
          <ac:spMkLst>
            <pc:docMk/>
            <pc:sldMk cId="784057004" sldId="271"/>
            <ac:spMk id="11" creationId="{E81BF4F6-F2CF-4984-9D14-D6966D92F99F}"/>
          </ac:spMkLst>
        </pc:spChg>
        <pc:picChg chg="add">
          <ac:chgData name="Thorn, Lauren" userId="fe56164b-47da-46ac-a37c-f09a8e21cac8" providerId="ADAL" clId="{A3A43D2E-72CB-4DC2-B128-B199368909C3}" dt="2023-10-05T19:35:31.479" v="6253" actId="26606"/>
          <ac:picMkLst>
            <pc:docMk/>
            <pc:sldMk cId="784057004" sldId="271"/>
            <ac:picMk id="5" creationId="{C52108B6-7B22-04B9-08AE-A9B2F8067920}"/>
          </ac:picMkLst>
        </pc:picChg>
      </pc:sldChg>
      <pc:sldChg chg="addSp modSp new mod setBg modNotesTx">
        <pc:chgData name="Thorn, Lauren" userId="fe56164b-47da-46ac-a37c-f09a8e21cac8" providerId="ADAL" clId="{A3A43D2E-72CB-4DC2-B128-B199368909C3}" dt="2023-10-11T14:02:27.658" v="30229" actId="20577"/>
        <pc:sldMkLst>
          <pc:docMk/>
          <pc:sldMk cId="1482444371" sldId="272"/>
        </pc:sldMkLst>
        <pc:spChg chg="mod">
          <ac:chgData name="Thorn, Lauren" userId="fe56164b-47da-46ac-a37c-f09a8e21cac8" providerId="ADAL" clId="{A3A43D2E-72CB-4DC2-B128-B199368909C3}" dt="2023-10-05T19:36:13.254" v="6254" actId="26606"/>
          <ac:spMkLst>
            <pc:docMk/>
            <pc:sldMk cId="1482444371" sldId="272"/>
            <ac:spMk id="2" creationId="{A368049D-6210-417B-85D0-D86B090896F9}"/>
          </ac:spMkLst>
        </pc:spChg>
        <pc:spChg chg="mod">
          <ac:chgData name="Thorn, Lauren" userId="fe56164b-47da-46ac-a37c-f09a8e21cac8" providerId="ADAL" clId="{A3A43D2E-72CB-4DC2-B128-B199368909C3}" dt="2023-10-05T19:36:28.799" v="6258" actId="2711"/>
          <ac:spMkLst>
            <pc:docMk/>
            <pc:sldMk cId="1482444371" sldId="272"/>
            <ac:spMk id="3" creationId="{46CD405F-1A9C-4140-BC7E-8675F9AAFADB}"/>
          </ac:spMkLst>
        </pc:spChg>
        <pc:spChg chg="add">
          <ac:chgData name="Thorn, Lauren" userId="fe56164b-47da-46ac-a37c-f09a8e21cac8" providerId="ADAL" clId="{A3A43D2E-72CB-4DC2-B128-B199368909C3}" dt="2023-10-05T19:36:13.254" v="6254" actId="26606"/>
          <ac:spMkLst>
            <pc:docMk/>
            <pc:sldMk cId="1482444371" sldId="272"/>
            <ac:spMk id="9" creationId="{F944E337-3E5D-4A1F-A5A1-2057F25B8A7B}"/>
          </ac:spMkLst>
        </pc:spChg>
        <pc:spChg chg="add">
          <ac:chgData name="Thorn, Lauren" userId="fe56164b-47da-46ac-a37c-f09a8e21cac8" providerId="ADAL" clId="{A3A43D2E-72CB-4DC2-B128-B199368909C3}" dt="2023-10-05T19:36:13.254" v="6254" actId="26606"/>
          <ac:spMkLst>
            <pc:docMk/>
            <pc:sldMk cId="1482444371" sldId="272"/>
            <ac:spMk id="11" creationId="{4DA50D69-7CF7-4844-B844-A2B821C77F24}"/>
          </ac:spMkLst>
        </pc:spChg>
        <pc:picChg chg="add">
          <ac:chgData name="Thorn, Lauren" userId="fe56164b-47da-46ac-a37c-f09a8e21cac8" providerId="ADAL" clId="{A3A43D2E-72CB-4DC2-B128-B199368909C3}" dt="2023-10-05T19:36:13.254" v="6254" actId="26606"/>
          <ac:picMkLst>
            <pc:docMk/>
            <pc:sldMk cId="1482444371" sldId="272"/>
            <ac:picMk id="5" creationId="{2AD63C19-047D-D275-5238-BCE46342F999}"/>
          </ac:picMkLst>
        </pc:picChg>
      </pc:sldChg>
      <pc:sldChg chg="addSp delSp modSp new mod setBg modNotesTx">
        <pc:chgData name="Thorn, Lauren" userId="fe56164b-47da-46ac-a37c-f09a8e21cac8" providerId="ADAL" clId="{A3A43D2E-72CB-4DC2-B128-B199368909C3}" dt="2023-10-09T15:17:44.758" v="18694" actId="20577"/>
        <pc:sldMkLst>
          <pc:docMk/>
          <pc:sldMk cId="558673945" sldId="273"/>
        </pc:sldMkLst>
        <pc:spChg chg="mod">
          <ac:chgData name="Thorn, Lauren" userId="fe56164b-47da-46ac-a37c-f09a8e21cac8" providerId="ADAL" clId="{A3A43D2E-72CB-4DC2-B128-B199368909C3}" dt="2023-10-06T15:31:55.174" v="8955" actId="1076"/>
          <ac:spMkLst>
            <pc:docMk/>
            <pc:sldMk cId="558673945" sldId="273"/>
            <ac:spMk id="2" creationId="{7976FE46-88BE-4124-B74D-8ACDE3DA4BFC}"/>
          </ac:spMkLst>
        </pc:spChg>
        <pc:spChg chg="mod">
          <ac:chgData name="Thorn, Lauren" userId="fe56164b-47da-46ac-a37c-f09a8e21cac8" providerId="ADAL" clId="{A3A43D2E-72CB-4DC2-B128-B199368909C3}" dt="2023-10-06T15:32:02.016" v="8958" actId="27636"/>
          <ac:spMkLst>
            <pc:docMk/>
            <pc:sldMk cId="558673945" sldId="273"/>
            <ac:spMk id="3" creationId="{B757FE4E-B689-48CA-A7C3-5F91A93FB1F7}"/>
          </ac:spMkLst>
        </pc:spChg>
        <pc:spChg chg="add del">
          <ac:chgData name="Thorn, Lauren" userId="fe56164b-47da-46ac-a37c-f09a8e21cac8" providerId="ADAL" clId="{A3A43D2E-72CB-4DC2-B128-B199368909C3}" dt="2023-10-05T19:42:29.991" v="6286" actId="26606"/>
          <ac:spMkLst>
            <pc:docMk/>
            <pc:sldMk cId="558673945" sldId="273"/>
            <ac:spMk id="10" creationId="{257363FD-7E77-4145-9483-331A807ADF0E}"/>
          </ac:spMkLst>
        </pc:spChg>
        <pc:grpChg chg="add">
          <ac:chgData name="Thorn, Lauren" userId="fe56164b-47da-46ac-a37c-f09a8e21cac8" providerId="ADAL" clId="{A3A43D2E-72CB-4DC2-B128-B199368909C3}" dt="2023-10-05T19:42:29.997" v="6287" actId="26606"/>
          <ac:grpSpMkLst>
            <pc:docMk/>
            <pc:sldMk cId="558673945" sldId="273"/>
            <ac:grpSpMk id="13" creationId="{8CE57D37-C2D0-066B-1AE3-6F4244344F27}"/>
          </ac:grpSpMkLst>
        </pc:grpChg>
        <pc:picChg chg="add mod ord">
          <ac:chgData name="Thorn, Lauren" userId="fe56164b-47da-46ac-a37c-f09a8e21cac8" providerId="ADAL" clId="{A3A43D2E-72CB-4DC2-B128-B199368909C3}" dt="2023-10-05T19:42:29.997" v="6287" actId="26606"/>
          <ac:picMkLst>
            <pc:docMk/>
            <pc:sldMk cId="558673945" sldId="273"/>
            <ac:picMk id="5" creationId="{C1F4A935-9FE8-4CD0-8B1A-7A1A75600488}"/>
          </ac:picMkLst>
        </pc:picChg>
      </pc:sldChg>
      <pc:sldChg chg="addSp delSp modSp new mod setBg modNotesTx">
        <pc:chgData name="Thorn, Lauren" userId="fe56164b-47da-46ac-a37c-f09a8e21cac8" providerId="ADAL" clId="{A3A43D2E-72CB-4DC2-B128-B199368909C3}" dt="2023-10-11T14:03:22.338" v="30307" actId="20577"/>
        <pc:sldMkLst>
          <pc:docMk/>
          <pc:sldMk cId="1767280058" sldId="274"/>
        </pc:sldMkLst>
        <pc:spChg chg="mod">
          <ac:chgData name="Thorn, Lauren" userId="fe56164b-47da-46ac-a37c-f09a8e21cac8" providerId="ADAL" clId="{A3A43D2E-72CB-4DC2-B128-B199368909C3}" dt="2023-10-05T19:46:18.286" v="6299" actId="1076"/>
          <ac:spMkLst>
            <pc:docMk/>
            <pc:sldMk cId="1767280058" sldId="274"/>
            <ac:spMk id="2" creationId="{BE09F24A-3BAB-42A7-8164-2842B3CE843E}"/>
          </ac:spMkLst>
        </pc:spChg>
        <pc:spChg chg="mod ord">
          <ac:chgData name="Thorn, Lauren" userId="fe56164b-47da-46ac-a37c-f09a8e21cac8" providerId="ADAL" clId="{A3A43D2E-72CB-4DC2-B128-B199368909C3}" dt="2023-10-05T19:46:14.250" v="6298" actId="2711"/>
          <ac:spMkLst>
            <pc:docMk/>
            <pc:sldMk cId="1767280058" sldId="274"/>
            <ac:spMk id="3" creationId="{23C7C844-AB0D-416A-AC7B-52EC78919CCD}"/>
          </ac:spMkLst>
        </pc:spChg>
        <pc:spChg chg="add">
          <ac:chgData name="Thorn, Lauren" userId="fe56164b-47da-46ac-a37c-f09a8e21cac8" providerId="ADAL" clId="{A3A43D2E-72CB-4DC2-B128-B199368909C3}" dt="2023-10-05T19:45:55.897" v="6291" actId="26606"/>
          <ac:spMkLst>
            <pc:docMk/>
            <pc:sldMk cId="1767280058" sldId="274"/>
            <ac:spMk id="16" creationId="{04812C46-200A-4DEB-A05E-3ED6C68C2387}"/>
          </ac:spMkLst>
        </pc:spChg>
        <pc:grpChg chg="add del">
          <ac:chgData name="Thorn, Lauren" userId="fe56164b-47da-46ac-a37c-f09a8e21cac8" providerId="ADAL" clId="{A3A43D2E-72CB-4DC2-B128-B199368909C3}" dt="2023-10-05T19:45:55.897" v="6291" actId="26606"/>
          <ac:grpSpMkLst>
            <pc:docMk/>
            <pc:sldMk cId="1767280058" sldId="274"/>
            <ac:grpSpMk id="9" creationId="{5EFBDE31-BB3E-6CFC-23CD-B5976DA38438}"/>
          </ac:grpSpMkLst>
        </pc:grpChg>
        <pc:picChg chg="add del">
          <ac:chgData name="Thorn, Lauren" userId="fe56164b-47da-46ac-a37c-f09a8e21cac8" providerId="ADAL" clId="{A3A43D2E-72CB-4DC2-B128-B199368909C3}" dt="2023-10-05T19:43:29.534" v="6289" actId="478"/>
          <ac:picMkLst>
            <pc:docMk/>
            <pc:sldMk cId="1767280058" sldId="274"/>
            <ac:picMk id="5" creationId="{8C03D3A5-877C-9DAC-AC91-A6DCA693072A}"/>
          </ac:picMkLst>
        </pc:picChg>
        <pc:picChg chg="add mod">
          <ac:chgData name="Thorn, Lauren" userId="fe56164b-47da-46ac-a37c-f09a8e21cac8" providerId="ADAL" clId="{A3A43D2E-72CB-4DC2-B128-B199368909C3}" dt="2023-10-05T19:45:55.897" v="6291" actId="26606"/>
          <ac:picMkLst>
            <pc:docMk/>
            <pc:sldMk cId="1767280058" sldId="274"/>
            <ac:picMk id="6" creationId="{8960EE99-DC94-493B-8AFA-5A00A332C27B}"/>
          </ac:picMkLst>
        </pc:picChg>
      </pc:sldChg>
      <pc:sldChg chg="addSp modSp new mod setBg modNotesTx">
        <pc:chgData name="Thorn, Lauren" userId="fe56164b-47da-46ac-a37c-f09a8e21cac8" providerId="ADAL" clId="{A3A43D2E-72CB-4DC2-B128-B199368909C3}" dt="2023-10-11T14:04:17.795" v="30328" actId="403"/>
        <pc:sldMkLst>
          <pc:docMk/>
          <pc:sldMk cId="4183137074" sldId="275"/>
        </pc:sldMkLst>
        <pc:spChg chg="mod">
          <ac:chgData name="Thorn, Lauren" userId="fe56164b-47da-46ac-a37c-f09a8e21cac8" providerId="ADAL" clId="{A3A43D2E-72CB-4DC2-B128-B199368909C3}" dt="2023-10-05T19:48:09.665" v="6301" actId="26606"/>
          <ac:spMkLst>
            <pc:docMk/>
            <pc:sldMk cId="4183137074" sldId="275"/>
            <ac:spMk id="2" creationId="{6F32FC69-46EE-43A1-A764-4A11735A6C3A}"/>
          </ac:spMkLst>
        </pc:spChg>
        <pc:spChg chg="mod">
          <ac:chgData name="Thorn, Lauren" userId="fe56164b-47da-46ac-a37c-f09a8e21cac8" providerId="ADAL" clId="{A3A43D2E-72CB-4DC2-B128-B199368909C3}" dt="2023-10-11T14:04:17.795" v="30328" actId="403"/>
          <ac:spMkLst>
            <pc:docMk/>
            <pc:sldMk cId="4183137074" sldId="275"/>
            <ac:spMk id="3" creationId="{374CD806-E4EE-4616-B06A-2D6CC2388AC6}"/>
          </ac:spMkLst>
        </pc:spChg>
        <pc:spChg chg="add">
          <ac:chgData name="Thorn, Lauren" userId="fe56164b-47da-46ac-a37c-f09a8e21cac8" providerId="ADAL" clId="{A3A43D2E-72CB-4DC2-B128-B199368909C3}" dt="2023-10-05T19:48:09.665" v="6301" actId="26606"/>
          <ac:spMkLst>
            <pc:docMk/>
            <pc:sldMk cId="4183137074" sldId="275"/>
            <ac:spMk id="10" creationId="{60E9A6ED-B880-44EA-8D60-C9D3C82CCBD2}"/>
          </ac:spMkLst>
        </pc:spChg>
        <pc:picChg chg="add mod">
          <ac:chgData name="Thorn, Lauren" userId="fe56164b-47da-46ac-a37c-f09a8e21cac8" providerId="ADAL" clId="{A3A43D2E-72CB-4DC2-B128-B199368909C3}" dt="2023-10-05T19:48:09.665" v="6301" actId="26606"/>
          <ac:picMkLst>
            <pc:docMk/>
            <pc:sldMk cId="4183137074" sldId="275"/>
            <ac:picMk id="5" creationId="{DF8083F2-EF88-4821-A79B-7DEFEDB6DB83}"/>
          </ac:picMkLst>
        </pc:picChg>
      </pc:sldChg>
      <pc:sldChg chg="addSp modSp new mod setBg modNotesTx">
        <pc:chgData name="Thorn, Lauren" userId="fe56164b-47da-46ac-a37c-f09a8e21cac8" providerId="ADAL" clId="{A3A43D2E-72CB-4DC2-B128-B199368909C3}" dt="2023-10-10T13:47:51.251" v="25826" actId="20577"/>
        <pc:sldMkLst>
          <pc:docMk/>
          <pc:sldMk cId="1070265808" sldId="276"/>
        </pc:sldMkLst>
        <pc:spChg chg="mod">
          <ac:chgData name="Thorn, Lauren" userId="fe56164b-47da-46ac-a37c-f09a8e21cac8" providerId="ADAL" clId="{A3A43D2E-72CB-4DC2-B128-B199368909C3}" dt="2023-10-06T15:27:17.676" v="8827" actId="20577"/>
          <ac:spMkLst>
            <pc:docMk/>
            <pc:sldMk cId="1070265808" sldId="276"/>
            <ac:spMk id="2" creationId="{DAC9F5D6-B2C1-442F-ABB9-19E61C987D91}"/>
          </ac:spMkLst>
        </pc:spChg>
        <pc:spChg chg="mod">
          <ac:chgData name="Thorn, Lauren" userId="fe56164b-47da-46ac-a37c-f09a8e21cac8" providerId="ADAL" clId="{A3A43D2E-72CB-4DC2-B128-B199368909C3}" dt="2023-10-09T15:25:24.066" v="19866" actId="27636"/>
          <ac:spMkLst>
            <pc:docMk/>
            <pc:sldMk cId="1070265808" sldId="276"/>
            <ac:spMk id="3" creationId="{8EEB0F36-6877-4CDB-A202-A356206FD2CE}"/>
          </ac:spMkLst>
        </pc:spChg>
        <pc:spChg chg="add">
          <ac:chgData name="Thorn, Lauren" userId="fe56164b-47da-46ac-a37c-f09a8e21cac8" providerId="ADAL" clId="{A3A43D2E-72CB-4DC2-B128-B199368909C3}" dt="2023-10-05T19:50:17.117" v="6305" actId="26606"/>
          <ac:spMkLst>
            <pc:docMk/>
            <pc:sldMk cId="1070265808" sldId="276"/>
            <ac:spMk id="10" creationId="{DC6BEC6B-5C77-412D-B45A-5B0F46FEDAC7}"/>
          </ac:spMkLst>
        </pc:spChg>
        <pc:picChg chg="add mod">
          <ac:chgData name="Thorn, Lauren" userId="fe56164b-47da-46ac-a37c-f09a8e21cac8" providerId="ADAL" clId="{A3A43D2E-72CB-4DC2-B128-B199368909C3}" dt="2023-10-05T19:50:17.117" v="6305" actId="26606"/>
          <ac:picMkLst>
            <pc:docMk/>
            <pc:sldMk cId="1070265808" sldId="276"/>
            <ac:picMk id="5" creationId="{949F62C1-6CB1-4F87-830C-FAE00A381374}"/>
          </ac:picMkLst>
        </pc:picChg>
      </pc:sldChg>
      <pc:sldChg chg="addSp modSp new mod setBg modNotesTx">
        <pc:chgData name="Thorn, Lauren" userId="fe56164b-47da-46ac-a37c-f09a8e21cac8" providerId="ADAL" clId="{A3A43D2E-72CB-4DC2-B128-B199368909C3}" dt="2023-10-11T14:07:20.651" v="30613" actId="20577"/>
        <pc:sldMkLst>
          <pc:docMk/>
          <pc:sldMk cId="405623521" sldId="277"/>
        </pc:sldMkLst>
        <pc:spChg chg="mod">
          <ac:chgData name="Thorn, Lauren" userId="fe56164b-47da-46ac-a37c-f09a8e21cac8" providerId="ADAL" clId="{A3A43D2E-72CB-4DC2-B128-B199368909C3}" dt="2023-10-05T19:52:38.309" v="6322" actId="14100"/>
          <ac:spMkLst>
            <pc:docMk/>
            <pc:sldMk cId="405623521" sldId="277"/>
            <ac:spMk id="2" creationId="{3A3451CF-C11B-4E3D-83A7-79AC2A07B69C}"/>
          </ac:spMkLst>
        </pc:spChg>
        <pc:spChg chg="mod ord">
          <ac:chgData name="Thorn, Lauren" userId="fe56164b-47da-46ac-a37c-f09a8e21cac8" providerId="ADAL" clId="{A3A43D2E-72CB-4DC2-B128-B199368909C3}" dt="2023-10-05T19:52:32.105" v="6321" actId="27636"/>
          <ac:spMkLst>
            <pc:docMk/>
            <pc:sldMk cId="405623521" sldId="277"/>
            <ac:spMk id="3" creationId="{B1660706-7A54-49BF-95D4-D013FB30CE5D}"/>
          </ac:spMkLst>
        </pc:spChg>
        <pc:grpChg chg="add">
          <ac:chgData name="Thorn, Lauren" userId="fe56164b-47da-46ac-a37c-f09a8e21cac8" providerId="ADAL" clId="{A3A43D2E-72CB-4DC2-B128-B199368909C3}" dt="2023-10-05T19:52:01.796" v="6311" actId="26606"/>
          <ac:grpSpMkLst>
            <pc:docMk/>
            <pc:sldMk cId="405623521" sldId="277"/>
            <ac:grpSpMk id="10" creationId="{5EFBDE31-BB3E-6CFC-23CD-B5976DA38438}"/>
          </ac:grpSpMkLst>
        </pc:grpChg>
        <pc:picChg chg="add mod">
          <ac:chgData name="Thorn, Lauren" userId="fe56164b-47da-46ac-a37c-f09a8e21cac8" providerId="ADAL" clId="{A3A43D2E-72CB-4DC2-B128-B199368909C3}" dt="2023-10-05T19:52:01.796" v="6311" actId="26606"/>
          <ac:picMkLst>
            <pc:docMk/>
            <pc:sldMk cId="405623521" sldId="277"/>
            <ac:picMk id="5" creationId="{1A673365-090D-46BF-948F-9F19647C1D55}"/>
          </ac:picMkLst>
        </pc:picChg>
      </pc:sldChg>
      <pc:sldChg chg="addSp delSp modSp new mod setBg modNotesTx">
        <pc:chgData name="Thorn, Lauren" userId="fe56164b-47da-46ac-a37c-f09a8e21cac8" providerId="ADAL" clId="{A3A43D2E-72CB-4DC2-B128-B199368909C3}" dt="2023-10-11T14:07:40.313" v="30617" actId="20577"/>
        <pc:sldMkLst>
          <pc:docMk/>
          <pc:sldMk cId="3862801259" sldId="278"/>
        </pc:sldMkLst>
        <pc:spChg chg="mod">
          <ac:chgData name="Thorn, Lauren" userId="fe56164b-47da-46ac-a37c-f09a8e21cac8" providerId="ADAL" clId="{A3A43D2E-72CB-4DC2-B128-B199368909C3}" dt="2023-10-05T20:48:02.998" v="8340" actId="1076"/>
          <ac:spMkLst>
            <pc:docMk/>
            <pc:sldMk cId="3862801259" sldId="278"/>
            <ac:spMk id="2" creationId="{C91B71D8-87B7-471C-A2ED-D96C0B438432}"/>
          </ac:spMkLst>
        </pc:spChg>
        <pc:spChg chg="mod">
          <ac:chgData name="Thorn, Lauren" userId="fe56164b-47da-46ac-a37c-f09a8e21cac8" providerId="ADAL" clId="{A3A43D2E-72CB-4DC2-B128-B199368909C3}" dt="2023-10-05T20:47:58.720" v="8339" actId="27636"/>
          <ac:spMkLst>
            <pc:docMk/>
            <pc:sldMk cId="3862801259" sldId="278"/>
            <ac:spMk id="3" creationId="{C856881A-9810-4625-81F1-864C8634673D}"/>
          </ac:spMkLst>
        </pc:spChg>
        <pc:spChg chg="add del">
          <ac:chgData name="Thorn, Lauren" userId="fe56164b-47da-46ac-a37c-f09a8e21cac8" providerId="ADAL" clId="{A3A43D2E-72CB-4DC2-B128-B199368909C3}" dt="2023-10-05T20:47:05.652" v="8325" actId="26606"/>
          <ac:spMkLst>
            <pc:docMk/>
            <pc:sldMk cId="3862801259" sldId="278"/>
            <ac:spMk id="9" creationId="{3ECBE1F1-D69B-4AFA-ABD5-8E41720EF6DE}"/>
          </ac:spMkLst>
        </pc:spChg>
        <pc:spChg chg="add del">
          <ac:chgData name="Thorn, Lauren" userId="fe56164b-47da-46ac-a37c-f09a8e21cac8" providerId="ADAL" clId="{A3A43D2E-72CB-4DC2-B128-B199368909C3}" dt="2023-10-05T20:47:05.652" v="8325" actId="26606"/>
          <ac:spMkLst>
            <pc:docMk/>
            <pc:sldMk cId="3862801259" sldId="278"/>
            <ac:spMk id="11" creationId="{603A6265-E10C-4B85-9C20-E75FCAF9CC63}"/>
          </ac:spMkLst>
        </pc:spChg>
        <pc:grpChg chg="add">
          <ac:chgData name="Thorn, Lauren" userId="fe56164b-47da-46ac-a37c-f09a8e21cac8" providerId="ADAL" clId="{A3A43D2E-72CB-4DC2-B128-B199368909C3}" dt="2023-10-05T20:47:05.652" v="8325" actId="26606"/>
          <ac:grpSpMkLst>
            <pc:docMk/>
            <pc:sldMk cId="3862801259" sldId="278"/>
            <ac:grpSpMk id="16" creationId="{5EFBDE31-BB3E-6CFC-23CD-B5976DA38438}"/>
          </ac:grpSpMkLst>
        </pc:grpChg>
        <pc:picChg chg="add mod ord">
          <ac:chgData name="Thorn, Lauren" userId="fe56164b-47da-46ac-a37c-f09a8e21cac8" providerId="ADAL" clId="{A3A43D2E-72CB-4DC2-B128-B199368909C3}" dt="2023-10-05T20:47:05.652" v="8325" actId="26606"/>
          <ac:picMkLst>
            <pc:docMk/>
            <pc:sldMk cId="3862801259" sldId="278"/>
            <ac:picMk id="5" creationId="{36C1597B-F01F-E459-6567-04AB140C548F}"/>
          </ac:picMkLst>
        </pc:picChg>
      </pc:sldChg>
      <pc:sldChg chg="addSp delSp modSp new mod modNotesTx">
        <pc:chgData name="Thorn, Lauren" userId="fe56164b-47da-46ac-a37c-f09a8e21cac8" providerId="ADAL" clId="{A3A43D2E-72CB-4DC2-B128-B199368909C3}" dt="2023-10-11T14:14:50.519" v="30970" actId="20577"/>
        <pc:sldMkLst>
          <pc:docMk/>
          <pc:sldMk cId="2206477319" sldId="279"/>
        </pc:sldMkLst>
        <pc:spChg chg="mod">
          <ac:chgData name="Thorn, Lauren" userId="fe56164b-47da-46ac-a37c-f09a8e21cac8" providerId="ADAL" clId="{A3A43D2E-72CB-4DC2-B128-B199368909C3}" dt="2023-10-10T19:30:10.645" v="28262" actId="20577"/>
          <ac:spMkLst>
            <pc:docMk/>
            <pc:sldMk cId="2206477319" sldId="279"/>
            <ac:spMk id="2" creationId="{FB9E9F00-A469-4DAA-9C70-CBE30D48463D}"/>
          </ac:spMkLst>
        </pc:spChg>
        <pc:spChg chg="del mod">
          <ac:chgData name="Thorn, Lauren" userId="fe56164b-47da-46ac-a37c-f09a8e21cac8" providerId="ADAL" clId="{A3A43D2E-72CB-4DC2-B128-B199368909C3}" dt="2023-10-05T20:43:34.092" v="7742" actId="26606"/>
          <ac:spMkLst>
            <pc:docMk/>
            <pc:sldMk cId="2206477319" sldId="279"/>
            <ac:spMk id="3" creationId="{9E493CF2-0CE9-4AF4-B831-5A2A0A2CFC28}"/>
          </ac:spMkLst>
        </pc:spChg>
        <pc:graphicFrameChg chg="add mod">
          <ac:chgData name="Thorn, Lauren" userId="fe56164b-47da-46ac-a37c-f09a8e21cac8" providerId="ADAL" clId="{A3A43D2E-72CB-4DC2-B128-B199368909C3}" dt="2023-10-10T19:30:46.654" v="28263"/>
          <ac:graphicFrameMkLst>
            <pc:docMk/>
            <pc:sldMk cId="2206477319" sldId="279"/>
            <ac:graphicFrameMk id="5" creationId="{0FE50D98-B968-7A29-2A06-2524D2E5D000}"/>
          </ac:graphicFrameMkLst>
        </pc:graphicFrameChg>
      </pc:sldChg>
      <pc:sldChg chg="addSp modSp new mod setBg modNotesTx">
        <pc:chgData name="Thorn, Lauren" userId="fe56164b-47da-46ac-a37c-f09a8e21cac8" providerId="ADAL" clId="{A3A43D2E-72CB-4DC2-B128-B199368909C3}" dt="2023-10-11T12:37:21.524" v="29125"/>
        <pc:sldMkLst>
          <pc:docMk/>
          <pc:sldMk cId="1065233241" sldId="280"/>
        </pc:sldMkLst>
        <pc:spChg chg="mod">
          <ac:chgData name="Thorn, Lauren" userId="fe56164b-47da-46ac-a37c-f09a8e21cac8" providerId="ADAL" clId="{A3A43D2E-72CB-4DC2-B128-B199368909C3}" dt="2023-10-05T20:46:43.166" v="8321" actId="1076"/>
          <ac:spMkLst>
            <pc:docMk/>
            <pc:sldMk cId="1065233241" sldId="280"/>
            <ac:spMk id="2" creationId="{1413E38A-48E3-4C9D-A254-D9F43A382722}"/>
          </ac:spMkLst>
        </pc:spChg>
        <pc:spChg chg="mod">
          <ac:chgData name="Thorn, Lauren" userId="fe56164b-47da-46ac-a37c-f09a8e21cac8" providerId="ADAL" clId="{A3A43D2E-72CB-4DC2-B128-B199368909C3}" dt="2023-10-11T12:37:09.526" v="29115" actId="20577"/>
          <ac:spMkLst>
            <pc:docMk/>
            <pc:sldMk cId="1065233241" sldId="280"/>
            <ac:spMk id="3" creationId="{97EC4550-1713-47A3-A37A-6DFE4BDABFF9}"/>
          </ac:spMkLst>
        </pc:spChg>
        <pc:spChg chg="add">
          <ac:chgData name="Thorn, Lauren" userId="fe56164b-47da-46ac-a37c-f09a8e21cac8" providerId="ADAL" clId="{A3A43D2E-72CB-4DC2-B128-B199368909C3}" dt="2023-10-05T20:46:16.951" v="8314" actId="26606"/>
          <ac:spMkLst>
            <pc:docMk/>
            <pc:sldMk cId="1065233241" sldId="280"/>
            <ac:spMk id="9" creationId="{D1D34770-47A8-402C-AF23-2B653F2D88C1}"/>
          </ac:spMkLst>
        </pc:spChg>
        <pc:picChg chg="add">
          <ac:chgData name="Thorn, Lauren" userId="fe56164b-47da-46ac-a37c-f09a8e21cac8" providerId="ADAL" clId="{A3A43D2E-72CB-4DC2-B128-B199368909C3}" dt="2023-10-05T20:46:16.951" v="8314" actId="26606"/>
          <ac:picMkLst>
            <pc:docMk/>
            <pc:sldMk cId="1065233241" sldId="280"/>
            <ac:picMk id="5" creationId="{8A473139-DFD9-D455-3F9A-3D72E9F3E2FD}"/>
          </ac:picMkLst>
        </pc:picChg>
      </pc:sldChg>
      <pc:sldChg chg="addSp delSp modSp new mod setBg modNotesTx">
        <pc:chgData name="Thorn, Lauren" userId="fe56164b-47da-46ac-a37c-f09a8e21cac8" providerId="ADAL" clId="{A3A43D2E-72CB-4DC2-B128-B199368909C3}" dt="2023-10-11T14:15:06.706" v="30971" actId="113"/>
        <pc:sldMkLst>
          <pc:docMk/>
          <pc:sldMk cId="131987411" sldId="281"/>
        </pc:sldMkLst>
        <pc:spChg chg="mod">
          <ac:chgData name="Thorn, Lauren" userId="fe56164b-47da-46ac-a37c-f09a8e21cac8" providerId="ADAL" clId="{A3A43D2E-72CB-4DC2-B128-B199368909C3}" dt="2023-10-06T16:26:29.616" v="9083" actId="26606"/>
          <ac:spMkLst>
            <pc:docMk/>
            <pc:sldMk cId="131987411" sldId="281"/>
            <ac:spMk id="2" creationId="{ED39B9D7-390D-4C14-9344-3258ED49E598}"/>
          </ac:spMkLst>
        </pc:spChg>
        <pc:spChg chg="mod">
          <ac:chgData name="Thorn, Lauren" userId="fe56164b-47da-46ac-a37c-f09a8e21cac8" providerId="ADAL" clId="{A3A43D2E-72CB-4DC2-B128-B199368909C3}" dt="2023-10-06T16:27:04.123" v="9093" actId="2711"/>
          <ac:spMkLst>
            <pc:docMk/>
            <pc:sldMk cId="131987411" sldId="281"/>
            <ac:spMk id="3" creationId="{0DB53A66-F693-4135-B6F1-BA4A07C9383C}"/>
          </ac:spMkLst>
        </pc:spChg>
        <pc:spChg chg="add del">
          <ac:chgData name="Thorn, Lauren" userId="fe56164b-47da-46ac-a37c-f09a8e21cac8" providerId="ADAL" clId="{A3A43D2E-72CB-4DC2-B128-B199368909C3}" dt="2023-10-06T16:26:29.579" v="9082" actId="26606"/>
          <ac:spMkLst>
            <pc:docMk/>
            <pc:sldMk cId="131987411" sldId="281"/>
            <ac:spMk id="4103" creationId="{1A9F7B4E-B03D-4F64-BE33-00D074458D45}"/>
          </ac:spMkLst>
        </pc:spChg>
        <pc:spChg chg="add del">
          <ac:chgData name="Thorn, Lauren" userId="fe56164b-47da-46ac-a37c-f09a8e21cac8" providerId="ADAL" clId="{A3A43D2E-72CB-4DC2-B128-B199368909C3}" dt="2023-10-06T16:26:29.579" v="9082" actId="26606"/>
          <ac:spMkLst>
            <pc:docMk/>
            <pc:sldMk cId="131987411" sldId="281"/>
            <ac:spMk id="4105" creationId="{7E2BE7F7-CA89-4002-ACCE-A478AEA24F5E}"/>
          </ac:spMkLst>
        </pc:spChg>
        <pc:spChg chg="add">
          <ac:chgData name="Thorn, Lauren" userId="fe56164b-47da-46ac-a37c-f09a8e21cac8" providerId="ADAL" clId="{A3A43D2E-72CB-4DC2-B128-B199368909C3}" dt="2023-10-06T16:26:29.616" v="9083" actId="26606"/>
          <ac:spMkLst>
            <pc:docMk/>
            <pc:sldMk cId="131987411" sldId="281"/>
            <ac:spMk id="4107" creationId="{A9D2268A-D939-4E78-91B6-6C7E46406788}"/>
          </ac:spMkLst>
        </pc:spChg>
        <pc:spChg chg="add">
          <ac:chgData name="Thorn, Lauren" userId="fe56164b-47da-46ac-a37c-f09a8e21cac8" providerId="ADAL" clId="{A3A43D2E-72CB-4DC2-B128-B199368909C3}" dt="2023-10-06T16:26:29.616" v="9083" actId="26606"/>
          <ac:spMkLst>
            <pc:docMk/>
            <pc:sldMk cId="131987411" sldId="281"/>
            <ac:spMk id="4108" creationId="{E0C43A58-225D-452D-8185-0D89D1EED861}"/>
          </ac:spMkLst>
        </pc:spChg>
        <pc:picChg chg="add mod ord">
          <ac:chgData name="Thorn, Lauren" userId="fe56164b-47da-46ac-a37c-f09a8e21cac8" providerId="ADAL" clId="{A3A43D2E-72CB-4DC2-B128-B199368909C3}" dt="2023-10-06T16:26:29.616" v="9083" actId="26606"/>
          <ac:picMkLst>
            <pc:docMk/>
            <pc:sldMk cId="131987411" sldId="281"/>
            <ac:picMk id="4098" creationId="{94E1DEEB-DEFB-4C88-AFA4-F5E950D2C2C9}"/>
          </ac:picMkLst>
        </pc:picChg>
      </pc:sldChg>
      <pc:sldChg chg="addSp delSp modSp new mod modMedia setBg modClrScheme delAnim chgLayout modNotesTx">
        <pc:chgData name="Thorn, Lauren" userId="fe56164b-47da-46ac-a37c-f09a8e21cac8" providerId="ADAL" clId="{A3A43D2E-72CB-4DC2-B128-B199368909C3}" dt="2023-10-09T15:09:06.546" v="17225" actId="20577"/>
        <pc:sldMkLst>
          <pc:docMk/>
          <pc:sldMk cId="3209999623" sldId="282"/>
        </pc:sldMkLst>
        <pc:spChg chg="del mod ord">
          <ac:chgData name="Thorn, Lauren" userId="fe56164b-47da-46ac-a37c-f09a8e21cac8" providerId="ADAL" clId="{A3A43D2E-72CB-4DC2-B128-B199368909C3}" dt="2023-10-05T19:37:17.441" v="6267" actId="700"/>
          <ac:spMkLst>
            <pc:docMk/>
            <pc:sldMk cId="3209999623" sldId="282"/>
            <ac:spMk id="2" creationId="{981EDD95-0DAC-439C-AEA5-2E8E27196C02}"/>
          </ac:spMkLst>
        </pc:spChg>
        <pc:spChg chg="del mod ord">
          <ac:chgData name="Thorn, Lauren" userId="fe56164b-47da-46ac-a37c-f09a8e21cac8" providerId="ADAL" clId="{A3A43D2E-72CB-4DC2-B128-B199368909C3}" dt="2023-10-05T19:37:17.441" v="6267" actId="700"/>
          <ac:spMkLst>
            <pc:docMk/>
            <pc:sldMk cId="3209999623" sldId="282"/>
            <ac:spMk id="3" creationId="{233EC058-2810-4941-B5AF-B8422845D448}"/>
          </ac:spMkLst>
        </pc:spChg>
        <pc:spChg chg="add mod ord">
          <ac:chgData name="Thorn, Lauren" userId="fe56164b-47da-46ac-a37c-f09a8e21cac8" providerId="ADAL" clId="{A3A43D2E-72CB-4DC2-B128-B199368909C3}" dt="2023-10-06T12:54:28.297" v="8346" actId="20577"/>
          <ac:spMkLst>
            <pc:docMk/>
            <pc:sldMk cId="3209999623" sldId="282"/>
            <ac:spMk id="4" creationId="{3784807C-490D-47C4-91F2-F17CCFCBF45F}"/>
          </ac:spMkLst>
        </pc:spChg>
        <pc:spChg chg="add del mod ord">
          <ac:chgData name="Thorn, Lauren" userId="fe56164b-47da-46ac-a37c-f09a8e21cac8" providerId="ADAL" clId="{A3A43D2E-72CB-4DC2-B128-B199368909C3}" dt="2023-10-06T12:54:15.106" v="8341" actId="478"/>
          <ac:spMkLst>
            <pc:docMk/>
            <pc:sldMk cId="3209999623" sldId="282"/>
            <ac:spMk id="5" creationId="{3B96E68C-723E-4993-AA51-75F359BEE3E1}"/>
          </ac:spMkLst>
        </pc:spChg>
        <pc:spChg chg="add del">
          <ac:chgData name="Thorn, Lauren" userId="fe56164b-47da-46ac-a37c-f09a8e21cac8" providerId="ADAL" clId="{A3A43D2E-72CB-4DC2-B128-B199368909C3}" dt="2023-10-05T20:22:05.418" v="6446" actId="26606"/>
          <ac:spMkLst>
            <pc:docMk/>
            <pc:sldMk cId="3209999623" sldId="282"/>
            <ac:spMk id="11" creationId="{C1DD1A8A-57D5-4A81-AD04-532B043C5611}"/>
          </ac:spMkLst>
        </pc:spChg>
        <pc:spChg chg="add del">
          <ac:chgData name="Thorn, Lauren" userId="fe56164b-47da-46ac-a37c-f09a8e21cac8" providerId="ADAL" clId="{A3A43D2E-72CB-4DC2-B128-B199368909C3}" dt="2023-10-05T20:22:05.418" v="6446" actId="26606"/>
          <ac:spMkLst>
            <pc:docMk/>
            <pc:sldMk cId="3209999623" sldId="282"/>
            <ac:spMk id="13" creationId="{007891EC-4501-44ED-A8C8-B11B6DB767AB}"/>
          </ac:spMkLst>
        </pc:spChg>
        <pc:spChg chg="add">
          <ac:chgData name="Thorn, Lauren" userId="fe56164b-47da-46ac-a37c-f09a8e21cac8" providerId="ADAL" clId="{A3A43D2E-72CB-4DC2-B128-B199368909C3}" dt="2023-10-05T20:22:05.418" v="6446" actId="26606"/>
          <ac:spMkLst>
            <pc:docMk/>
            <pc:sldMk cId="3209999623" sldId="282"/>
            <ac:spMk id="18" creationId="{657F69E0-C4B0-4BEC-A689-4F8D877F05D4}"/>
          </ac:spMkLst>
        </pc:spChg>
        <pc:spChg chg="add">
          <ac:chgData name="Thorn, Lauren" userId="fe56164b-47da-46ac-a37c-f09a8e21cac8" providerId="ADAL" clId="{A3A43D2E-72CB-4DC2-B128-B199368909C3}" dt="2023-10-05T20:22:05.418" v="6446" actId="26606"/>
          <ac:spMkLst>
            <pc:docMk/>
            <pc:sldMk cId="3209999623" sldId="282"/>
            <ac:spMk id="20" creationId="{9F6380B4-6A1C-481E-8408-B4E6C75B9B81}"/>
          </ac:spMkLst>
        </pc:spChg>
        <pc:picChg chg="add del mod">
          <ac:chgData name="Thorn, Lauren" userId="fe56164b-47da-46ac-a37c-f09a8e21cac8" providerId="ADAL" clId="{A3A43D2E-72CB-4DC2-B128-B199368909C3}" dt="2023-10-05T20:19:38.103" v="6444" actId="478"/>
          <ac:picMkLst>
            <pc:docMk/>
            <pc:sldMk cId="3209999623" sldId="282"/>
            <ac:picMk id="7" creationId="{58C58016-7DFE-42E1-A89D-9332452FBE4F}"/>
          </ac:picMkLst>
        </pc:picChg>
        <pc:picChg chg="add mod ord">
          <ac:chgData name="Thorn, Lauren" userId="fe56164b-47da-46ac-a37c-f09a8e21cac8" providerId="ADAL" clId="{A3A43D2E-72CB-4DC2-B128-B199368909C3}" dt="2023-10-05T20:22:05.418" v="6446" actId="26606"/>
          <ac:picMkLst>
            <pc:docMk/>
            <pc:sldMk cId="3209999623" sldId="282"/>
            <ac:picMk id="8" creationId="{3AECEDAE-3651-4BB1-BC96-15BC3338727D}"/>
          </ac:picMkLst>
        </pc:picChg>
      </pc:sldChg>
      <pc:sldChg chg="addSp delSp modSp new mod setBg modNotesTx">
        <pc:chgData name="Thorn, Lauren" userId="fe56164b-47da-46ac-a37c-f09a8e21cac8" providerId="ADAL" clId="{A3A43D2E-72CB-4DC2-B128-B199368909C3}" dt="2023-10-11T14:01:01.545" v="30042" actId="20577"/>
        <pc:sldMkLst>
          <pc:docMk/>
          <pc:sldMk cId="3844382776" sldId="283"/>
        </pc:sldMkLst>
        <pc:spChg chg="mod">
          <ac:chgData name="Thorn, Lauren" userId="fe56164b-47da-46ac-a37c-f09a8e21cac8" providerId="ADAL" clId="{A3A43D2E-72CB-4DC2-B128-B199368909C3}" dt="2023-10-06T12:57:56.479" v="8565" actId="403"/>
          <ac:spMkLst>
            <pc:docMk/>
            <pc:sldMk cId="3844382776" sldId="283"/>
            <ac:spMk id="2" creationId="{0953CFA0-E76F-4155-A1F0-9BF8F3C552CE}"/>
          </ac:spMkLst>
        </pc:spChg>
        <pc:spChg chg="mod">
          <ac:chgData name="Thorn, Lauren" userId="fe56164b-47da-46ac-a37c-f09a8e21cac8" providerId="ADAL" clId="{A3A43D2E-72CB-4DC2-B128-B199368909C3}" dt="2023-10-06T12:58:07.011" v="8569" actId="403"/>
          <ac:spMkLst>
            <pc:docMk/>
            <pc:sldMk cId="3844382776" sldId="283"/>
            <ac:spMk id="3" creationId="{36617109-B90C-4EA9-85C6-CA02788B11E0}"/>
          </ac:spMkLst>
        </pc:spChg>
        <pc:spChg chg="add del">
          <ac:chgData name="Thorn, Lauren" userId="fe56164b-47da-46ac-a37c-f09a8e21cac8" providerId="ADAL" clId="{A3A43D2E-72CB-4DC2-B128-B199368909C3}" dt="2023-10-06T12:57:49.800" v="8561" actId="26606"/>
          <ac:spMkLst>
            <pc:docMk/>
            <pc:sldMk cId="3844382776" sldId="283"/>
            <ac:spMk id="9" creationId="{C0763A76-9F1C-4FC5-82B7-DD475DA461B2}"/>
          </ac:spMkLst>
        </pc:spChg>
        <pc:spChg chg="add del">
          <ac:chgData name="Thorn, Lauren" userId="fe56164b-47da-46ac-a37c-f09a8e21cac8" providerId="ADAL" clId="{A3A43D2E-72CB-4DC2-B128-B199368909C3}" dt="2023-10-06T12:57:49.800" v="8561" actId="26606"/>
          <ac:spMkLst>
            <pc:docMk/>
            <pc:sldMk cId="3844382776" sldId="283"/>
            <ac:spMk id="11" creationId="{E81BF4F6-F2CF-4984-9D14-D6966D92F99F}"/>
          </ac:spMkLst>
        </pc:spChg>
        <pc:picChg chg="add mod">
          <ac:chgData name="Thorn, Lauren" userId="fe56164b-47da-46ac-a37c-f09a8e21cac8" providerId="ADAL" clId="{A3A43D2E-72CB-4DC2-B128-B199368909C3}" dt="2023-10-06T12:57:49.800" v="8561" actId="26606"/>
          <ac:picMkLst>
            <pc:docMk/>
            <pc:sldMk cId="3844382776" sldId="283"/>
            <ac:picMk id="5" creationId="{53FAC950-E199-4476-CEDB-025A71C28612}"/>
          </ac:picMkLst>
        </pc:picChg>
        <pc:cxnChg chg="add">
          <ac:chgData name="Thorn, Lauren" userId="fe56164b-47da-46ac-a37c-f09a8e21cac8" providerId="ADAL" clId="{A3A43D2E-72CB-4DC2-B128-B199368909C3}" dt="2023-10-06T12:57:49.800" v="8561" actId="26606"/>
          <ac:cxnSpMkLst>
            <pc:docMk/>
            <pc:sldMk cId="3844382776" sldId="283"/>
            <ac:cxnSpMk id="16" creationId="{1503BFE4-729B-D9D0-C17B-501E6AF1127A}"/>
          </ac:cxnSpMkLst>
        </pc:cxnChg>
      </pc:sldChg>
      <pc:sldChg chg="addSp delSp modSp new mod setBg modClrScheme addAnim modAnim chgLayout modNotesTx">
        <pc:chgData name="Thorn, Lauren" userId="fe56164b-47da-46ac-a37c-f09a8e21cac8" providerId="ADAL" clId="{A3A43D2E-72CB-4DC2-B128-B199368909C3}" dt="2023-10-11T14:04:40.187" v="30338" actId="20577"/>
        <pc:sldMkLst>
          <pc:docMk/>
          <pc:sldMk cId="2948335735" sldId="284"/>
        </pc:sldMkLst>
        <pc:spChg chg="del mod ord">
          <ac:chgData name="Thorn, Lauren" userId="fe56164b-47da-46ac-a37c-f09a8e21cac8" providerId="ADAL" clId="{A3A43D2E-72CB-4DC2-B128-B199368909C3}" dt="2023-10-06T13:23:01.671" v="8602" actId="700"/>
          <ac:spMkLst>
            <pc:docMk/>
            <pc:sldMk cId="2948335735" sldId="284"/>
            <ac:spMk id="2" creationId="{B9858F39-68DB-4716-AE75-93938966E9A9}"/>
          </ac:spMkLst>
        </pc:spChg>
        <pc:spChg chg="del mod ord">
          <ac:chgData name="Thorn, Lauren" userId="fe56164b-47da-46ac-a37c-f09a8e21cac8" providerId="ADAL" clId="{A3A43D2E-72CB-4DC2-B128-B199368909C3}" dt="2023-10-06T13:23:01.671" v="8602" actId="700"/>
          <ac:spMkLst>
            <pc:docMk/>
            <pc:sldMk cId="2948335735" sldId="284"/>
            <ac:spMk id="3" creationId="{8EDE5822-511F-4728-969C-9C962E1B264F}"/>
          </ac:spMkLst>
        </pc:spChg>
        <pc:spChg chg="add mod ord">
          <ac:chgData name="Thorn, Lauren" userId="fe56164b-47da-46ac-a37c-f09a8e21cac8" providerId="ADAL" clId="{A3A43D2E-72CB-4DC2-B128-B199368909C3}" dt="2023-10-06T13:28:46.927" v="8658" actId="26606"/>
          <ac:spMkLst>
            <pc:docMk/>
            <pc:sldMk cId="2948335735" sldId="284"/>
            <ac:spMk id="4" creationId="{6D4B6D20-B17D-494A-BA65-60C663FE2C4E}"/>
          </ac:spMkLst>
        </pc:spChg>
        <pc:spChg chg="add del mod ord">
          <ac:chgData name="Thorn, Lauren" userId="fe56164b-47da-46ac-a37c-f09a8e21cac8" providerId="ADAL" clId="{A3A43D2E-72CB-4DC2-B128-B199368909C3}" dt="2023-10-06T13:28:32.904" v="8655" actId="478"/>
          <ac:spMkLst>
            <pc:docMk/>
            <pc:sldMk cId="2948335735" sldId="284"/>
            <ac:spMk id="5" creationId="{F41A560F-7066-47C9-A180-EE46F243709E}"/>
          </ac:spMkLst>
        </pc:spChg>
        <pc:spChg chg="add del">
          <ac:chgData name="Thorn, Lauren" userId="fe56164b-47da-46ac-a37c-f09a8e21cac8" providerId="ADAL" clId="{A3A43D2E-72CB-4DC2-B128-B199368909C3}" dt="2023-10-06T13:28:46.927" v="8658" actId="26606"/>
          <ac:spMkLst>
            <pc:docMk/>
            <pc:sldMk cId="2948335735" sldId="284"/>
            <ac:spMk id="3079" creationId="{C1DD1A8A-57D5-4A81-AD04-532B043C5611}"/>
          </ac:spMkLst>
        </pc:spChg>
        <pc:spChg chg="add del">
          <ac:chgData name="Thorn, Lauren" userId="fe56164b-47da-46ac-a37c-f09a8e21cac8" providerId="ADAL" clId="{A3A43D2E-72CB-4DC2-B128-B199368909C3}" dt="2023-10-06T13:28:46.927" v="8658" actId="26606"/>
          <ac:spMkLst>
            <pc:docMk/>
            <pc:sldMk cId="2948335735" sldId="284"/>
            <ac:spMk id="3081" creationId="{007891EC-4501-44ED-A8C8-B11B6DB767AB}"/>
          </ac:spMkLst>
        </pc:spChg>
        <pc:spChg chg="add">
          <ac:chgData name="Thorn, Lauren" userId="fe56164b-47da-46ac-a37c-f09a8e21cac8" providerId="ADAL" clId="{A3A43D2E-72CB-4DC2-B128-B199368909C3}" dt="2023-10-06T13:28:46.927" v="8658" actId="26606"/>
          <ac:spMkLst>
            <pc:docMk/>
            <pc:sldMk cId="2948335735" sldId="284"/>
            <ac:spMk id="3086" creationId="{37C89E4B-3C9F-44B9-8B86-D9E3D112D8EC}"/>
          </ac:spMkLst>
        </pc:spChg>
        <pc:picChg chg="add del mod ord">
          <ac:chgData name="Thorn, Lauren" userId="fe56164b-47da-46ac-a37c-f09a8e21cac8" providerId="ADAL" clId="{A3A43D2E-72CB-4DC2-B128-B199368909C3}" dt="2023-10-06T13:28:46.927" v="8658" actId="26606"/>
          <ac:picMkLst>
            <pc:docMk/>
            <pc:sldMk cId="2948335735" sldId="284"/>
            <ac:picMk id="3074" creationId="{4D5B4E4B-ED34-4C51-A960-FC833D20191A}"/>
          </ac:picMkLst>
        </pc:picChg>
        <pc:cxnChg chg="add">
          <ac:chgData name="Thorn, Lauren" userId="fe56164b-47da-46ac-a37c-f09a8e21cac8" providerId="ADAL" clId="{A3A43D2E-72CB-4DC2-B128-B199368909C3}" dt="2023-10-06T13:28:46.927" v="8658" actId="26606"/>
          <ac:cxnSpMkLst>
            <pc:docMk/>
            <pc:sldMk cId="2948335735" sldId="284"/>
            <ac:cxnSpMk id="3088" creationId="{AA2EAA10-076F-46BD-8F0F-B9A2FB77A85C}"/>
          </ac:cxnSpMkLst>
        </pc:cxnChg>
        <pc:cxnChg chg="add">
          <ac:chgData name="Thorn, Lauren" userId="fe56164b-47da-46ac-a37c-f09a8e21cac8" providerId="ADAL" clId="{A3A43D2E-72CB-4DC2-B128-B199368909C3}" dt="2023-10-06T13:28:46.927" v="8658" actId="26606"/>
          <ac:cxnSpMkLst>
            <pc:docMk/>
            <pc:sldMk cId="2948335735" sldId="284"/>
            <ac:cxnSpMk id="3090" creationId="{D891E407-403B-4764-86C9-33A56D3BCAA3}"/>
          </ac:cxnSpMkLst>
        </pc:cxnChg>
      </pc:sldChg>
      <pc:sldChg chg="addSp delSp modSp add mod modNotesTx">
        <pc:chgData name="Thorn, Lauren" userId="fe56164b-47da-46ac-a37c-f09a8e21cac8" providerId="ADAL" clId="{A3A43D2E-72CB-4DC2-B128-B199368909C3}" dt="2023-10-11T14:04:05.147" v="30323" actId="27636"/>
        <pc:sldMkLst>
          <pc:docMk/>
          <pc:sldMk cId="933491578" sldId="285"/>
        </pc:sldMkLst>
        <pc:spChg chg="mod">
          <ac:chgData name="Thorn, Lauren" userId="fe56164b-47da-46ac-a37c-f09a8e21cac8" providerId="ADAL" clId="{A3A43D2E-72CB-4DC2-B128-B199368909C3}" dt="2023-10-11T14:04:05.147" v="30323" actId="27636"/>
          <ac:spMkLst>
            <pc:docMk/>
            <pc:sldMk cId="933491578" sldId="285"/>
            <ac:spMk id="3" creationId="{374CD806-E4EE-4616-B06A-2D6CC2388AC6}"/>
          </ac:spMkLst>
        </pc:spChg>
        <pc:spChg chg="add del mod">
          <ac:chgData name="Thorn, Lauren" userId="fe56164b-47da-46ac-a37c-f09a8e21cac8" providerId="ADAL" clId="{A3A43D2E-72CB-4DC2-B128-B199368909C3}" dt="2023-10-09T15:22:48.379" v="19617" actId="14826"/>
          <ac:spMkLst>
            <pc:docMk/>
            <pc:sldMk cId="933491578" sldId="285"/>
            <ac:spMk id="4" creationId="{BA630ECE-3B0F-467D-AD5F-D2A27F598605}"/>
          </ac:spMkLst>
        </pc:spChg>
        <pc:spChg chg="del">
          <ac:chgData name="Thorn, Lauren" userId="fe56164b-47da-46ac-a37c-f09a8e21cac8" providerId="ADAL" clId="{A3A43D2E-72CB-4DC2-B128-B199368909C3}" dt="2023-10-06T15:51:34.116" v="9031" actId="26606"/>
          <ac:spMkLst>
            <pc:docMk/>
            <pc:sldMk cId="933491578" sldId="285"/>
            <ac:spMk id="10" creationId="{60E9A6ED-B880-44EA-8D60-C9D3C82CCBD2}"/>
          </ac:spMkLst>
        </pc:spChg>
        <pc:spChg chg="add">
          <ac:chgData name="Thorn, Lauren" userId="fe56164b-47da-46ac-a37c-f09a8e21cac8" providerId="ADAL" clId="{A3A43D2E-72CB-4DC2-B128-B199368909C3}" dt="2023-10-06T15:51:34.116" v="9031" actId="26606"/>
          <ac:spMkLst>
            <pc:docMk/>
            <pc:sldMk cId="933491578" sldId="285"/>
            <ac:spMk id="15" creationId="{60E9A6ED-B880-44EA-8D60-C9D3C82CCBD2}"/>
          </ac:spMkLst>
        </pc:spChg>
        <pc:picChg chg="mod">
          <ac:chgData name="Thorn, Lauren" userId="fe56164b-47da-46ac-a37c-f09a8e21cac8" providerId="ADAL" clId="{A3A43D2E-72CB-4DC2-B128-B199368909C3}" dt="2023-10-09T15:22:48.379" v="19617" actId="14826"/>
          <ac:picMkLst>
            <pc:docMk/>
            <pc:sldMk cId="933491578" sldId="285"/>
            <ac:picMk id="5" creationId="{DF8083F2-EF88-4821-A79B-7DEFEDB6DB83}"/>
          </ac:picMkLst>
        </pc:picChg>
      </pc:sldChg>
      <pc:sldChg chg="modSp new mod">
        <pc:chgData name="Thorn, Lauren" userId="fe56164b-47da-46ac-a37c-f09a8e21cac8" providerId="ADAL" clId="{A3A43D2E-72CB-4DC2-B128-B199368909C3}" dt="2023-10-10T20:53:16.150" v="28949" actId="20577"/>
        <pc:sldMkLst>
          <pc:docMk/>
          <pc:sldMk cId="998613217" sldId="286"/>
        </pc:sldMkLst>
        <pc:spChg chg="mod">
          <ac:chgData name="Thorn, Lauren" userId="fe56164b-47da-46ac-a37c-f09a8e21cac8" providerId="ADAL" clId="{A3A43D2E-72CB-4DC2-B128-B199368909C3}" dt="2023-10-10T20:53:16.150" v="28949" actId="20577"/>
          <ac:spMkLst>
            <pc:docMk/>
            <pc:sldMk cId="998613217" sldId="286"/>
            <ac:spMk id="2" creationId="{F4B020FB-415A-488A-BBAC-91B8A64D5791}"/>
          </ac:spMkLst>
        </pc:spChg>
        <pc:spChg chg="mod">
          <ac:chgData name="Thorn, Lauren" userId="fe56164b-47da-46ac-a37c-f09a8e21cac8" providerId="ADAL" clId="{A3A43D2E-72CB-4DC2-B128-B199368909C3}" dt="2023-10-10T20:53:12.498" v="28939" actId="5793"/>
          <ac:spMkLst>
            <pc:docMk/>
            <pc:sldMk cId="998613217" sldId="286"/>
            <ac:spMk id="3" creationId="{5E3F1BE4-37CD-4F32-8C27-1324F09B79E0}"/>
          </ac:spMkLst>
        </pc:spChg>
      </pc:sldChg>
      <pc:sldChg chg="addSp delSp modSp new mod setBg modClrScheme delDesignElem chgLayout">
        <pc:chgData name="Thorn, Lauren" userId="fe56164b-47da-46ac-a37c-f09a8e21cac8" providerId="ADAL" clId="{A3A43D2E-72CB-4DC2-B128-B199368909C3}" dt="2023-10-10T20:58:06.431" v="28976" actId="732"/>
        <pc:sldMkLst>
          <pc:docMk/>
          <pc:sldMk cId="3980249817" sldId="287"/>
        </pc:sldMkLst>
        <pc:spChg chg="mod ord">
          <ac:chgData name="Thorn, Lauren" userId="fe56164b-47da-46ac-a37c-f09a8e21cac8" providerId="ADAL" clId="{A3A43D2E-72CB-4DC2-B128-B199368909C3}" dt="2023-10-10T20:56:45.899" v="28970" actId="26606"/>
          <ac:spMkLst>
            <pc:docMk/>
            <pc:sldMk cId="3980249817" sldId="287"/>
            <ac:spMk id="2" creationId="{8E67811A-8AE3-4778-A74B-415091C839AD}"/>
          </ac:spMkLst>
        </pc:spChg>
        <pc:spChg chg="del">
          <ac:chgData name="Thorn, Lauren" userId="fe56164b-47da-46ac-a37c-f09a8e21cac8" providerId="ADAL" clId="{A3A43D2E-72CB-4DC2-B128-B199368909C3}" dt="2023-10-10T20:53:45.250" v="28961" actId="26606"/>
          <ac:spMkLst>
            <pc:docMk/>
            <pc:sldMk cId="3980249817" sldId="287"/>
            <ac:spMk id="3" creationId="{8F269C1A-FFE6-49D8-9C35-AF9B38CF6285}"/>
          </ac:spMkLst>
        </pc:spChg>
        <pc:spChg chg="add mod ord">
          <ac:chgData name="Thorn, Lauren" userId="fe56164b-47da-46ac-a37c-f09a8e21cac8" providerId="ADAL" clId="{A3A43D2E-72CB-4DC2-B128-B199368909C3}" dt="2023-10-10T20:56:45.899" v="28970" actId="26606"/>
          <ac:spMkLst>
            <pc:docMk/>
            <pc:sldMk cId="3980249817" sldId="287"/>
            <ac:spMk id="4" creationId="{33954189-FEF1-4F53-889B-771379B14FEA}"/>
          </ac:spMkLst>
        </pc:spChg>
        <pc:spChg chg="add del">
          <ac:chgData name="Thorn, Lauren" userId="fe56164b-47da-46ac-a37c-f09a8e21cac8" providerId="ADAL" clId="{A3A43D2E-72CB-4DC2-B128-B199368909C3}" dt="2023-10-10T20:55:50.252" v="28968" actId="26606"/>
          <ac:spMkLst>
            <pc:docMk/>
            <pc:sldMk cId="3980249817" sldId="287"/>
            <ac:spMk id="10" creationId="{A3363022-C969-41E9-8EB2-E4C94908C1FA}"/>
          </ac:spMkLst>
        </pc:spChg>
        <pc:spChg chg="add del">
          <ac:chgData name="Thorn, Lauren" userId="fe56164b-47da-46ac-a37c-f09a8e21cac8" providerId="ADAL" clId="{A3A43D2E-72CB-4DC2-B128-B199368909C3}" dt="2023-10-10T20:55:50.252" v="28968" actId="26606"/>
          <ac:spMkLst>
            <pc:docMk/>
            <pc:sldMk cId="3980249817" sldId="287"/>
            <ac:spMk id="12" creationId="{8D1AD6B3-BE88-4CEB-BA17-790657CC4729}"/>
          </ac:spMkLst>
        </pc:spChg>
        <pc:spChg chg="add">
          <ac:chgData name="Thorn, Lauren" userId="fe56164b-47da-46ac-a37c-f09a8e21cac8" providerId="ADAL" clId="{A3A43D2E-72CB-4DC2-B128-B199368909C3}" dt="2023-10-10T20:56:45.899" v="28970" actId="26606"/>
          <ac:spMkLst>
            <pc:docMk/>
            <pc:sldMk cId="3980249817" sldId="287"/>
            <ac:spMk id="1028" creationId="{BFFB6EAD-767A-4A95-9246-C39976AD1119}"/>
          </ac:spMkLst>
        </pc:spChg>
        <pc:spChg chg="add del">
          <ac:chgData name="Thorn, Lauren" userId="fe56164b-47da-46ac-a37c-f09a8e21cac8" providerId="ADAL" clId="{A3A43D2E-72CB-4DC2-B128-B199368909C3}" dt="2023-10-10T20:56:25.781" v="28969" actId="700"/>
          <ac:spMkLst>
            <pc:docMk/>
            <pc:sldMk cId="3980249817" sldId="287"/>
            <ac:spMk id="1031" creationId="{3B47FC9C-2ED3-4100-A4EF-E8CDFEE106C9}"/>
          </ac:spMkLst>
        </pc:spChg>
        <pc:spChg chg="add">
          <ac:chgData name="Thorn, Lauren" userId="fe56164b-47da-46ac-a37c-f09a8e21cac8" providerId="ADAL" clId="{A3A43D2E-72CB-4DC2-B128-B199368909C3}" dt="2023-10-10T20:56:45.899" v="28970" actId="26606"/>
          <ac:spMkLst>
            <pc:docMk/>
            <pc:sldMk cId="3980249817" sldId="287"/>
            <ac:spMk id="1033" creationId="{07062BB1-E215-424E-80C4-7E1CF179A357}"/>
          </ac:spMkLst>
        </pc:spChg>
        <pc:spChg chg="add">
          <ac:chgData name="Thorn, Lauren" userId="fe56164b-47da-46ac-a37c-f09a8e21cac8" providerId="ADAL" clId="{A3A43D2E-72CB-4DC2-B128-B199368909C3}" dt="2023-10-10T20:56:45.899" v="28970" actId="26606"/>
          <ac:spMkLst>
            <pc:docMk/>
            <pc:sldMk cId="3980249817" sldId="287"/>
            <ac:spMk id="1035" creationId="{B368E167-B2D7-4904-BB6B-AE0486A2C6F8}"/>
          </ac:spMkLst>
        </pc:spChg>
        <pc:spChg chg="add">
          <ac:chgData name="Thorn, Lauren" userId="fe56164b-47da-46ac-a37c-f09a8e21cac8" providerId="ADAL" clId="{A3A43D2E-72CB-4DC2-B128-B199368909C3}" dt="2023-10-10T20:56:45.899" v="28970" actId="26606"/>
          <ac:spMkLst>
            <pc:docMk/>
            <pc:sldMk cId="3980249817" sldId="287"/>
            <ac:spMk id="1037" creationId="{6FD0FBFA-B43E-40C1-A6E4-B88234171E7A}"/>
          </ac:spMkLst>
        </pc:spChg>
        <pc:spChg chg="add">
          <ac:chgData name="Thorn, Lauren" userId="fe56164b-47da-46ac-a37c-f09a8e21cac8" providerId="ADAL" clId="{A3A43D2E-72CB-4DC2-B128-B199368909C3}" dt="2023-10-10T20:56:45.899" v="28970" actId="26606"/>
          <ac:spMkLst>
            <pc:docMk/>
            <pc:sldMk cId="3980249817" sldId="287"/>
            <ac:spMk id="1039" creationId="{70A21480-D93D-46BE-9A94-B5A80469DF68}"/>
          </ac:spMkLst>
        </pc:spChg>
        <pc:spChg chg="add">
          <ac:chgData name="Thorn, Lauren" userId="fe56164b-47da-46ac-a37c-f09a8e21cac8" providerId="ADAL" clId="{A3A43D2E-72CB-4DC2-B128-B199368909C3}" dt="2023-10-10T20:56:45.899" v="28970" actId="26606"/>
          <ac:spMkLst>
            <pc:docMk/>
            <pc:sldMk cId="3980249817" sldId="287"/>
            <ac:spMk id="1041" creationId="{33E49524-66B4-4DB0-AD09-DC8B9874E1B3}"/>
          </ac:spMkLst>
        </pc:spChg>
        <pc:spChg chg="add">
          <ac:chgData name="Thorn, Lauren" userId="fe56164b-47da-46ac-a37c-f09a8e21cac8" providerId="ADAL" clId="{A3A43D2E-72CB-4DC2-B128-B199368909C3}" dt="2023-10-10T20:56:45.899" v="28970" actId="26606"/>
          <ac:spMkLst>
            <pc:docMk/>
            <pc:sldMk cId="3980249817" sldId="287"/>
            <ac:spMk id="1043" creationId="{E5EBF8F5-ABE5-4029-A8FC-4E32622D70A6}"/>
          </ac:spMkLst>
        </pc:spChg>
        <pc:grpChg chg="add del">
          <ac:chgData name="Thorn, Lauren" userId="fe56164b-47da-46ac-a37c-f09a8e21cac8" providerId="ADAL" clId="{A3A43D2E-72CB-4DC2-B128-B199368909C3}" dt="2023-10-10T20:55:50.252" v="28968" actId="26606"/>
          <ac:grpSpMkLst>
            <pc:docMk/>
            <pc:sldMk cId="3980249817" sldId="287"/>
            <ac:grpSpMk id="14" creationId="{89D1390B-7E13-4B4F-9CB2-391063412E54}"/>
          </ac:grpSpMkLst>
        </pc:grpChg>
        <pc:picChg chg="add mod ord">
          <ac:chgData name="Thorn, Lauren" userId="fe56164b-47da-46ac-a37c-f09a8e21cac8" providerId="ADAL" clId="{A3A43D2E-72CB-4DC2-B128-B199368909C3}" dt="2023-10-10T20:56:45.899" v="28970" actId="26606"/>
          <ac:picMkLst>
            <pc:docMk/>
            <pc:sldMk cId="3980249817" sldId="287"/>
            <ac:picMk id="7" creationId="{5F994373-07EB-7D70-89A8-82D54E864E98}"/>
          </ac:picMkLst>
        </pc:picChg>
        <pc:picChg chg="add mod ord">
          <ac:chgData name="Thorn, Lauren" userId="fe56164b-47da-46ac-a37c-f09a8e21cac8" providerId="ADAL" clId="{A3A43D2E-72CB-4DC2-B128-B199368909C3}" dt="2023-10-10T20:58:06.431" v="28976" actId="732"/>
          <ac:picMkLst>
            <pc:docMk/>
            <pc:sldMk cId="3980249817" sldId="287"/>
            <ac:picMk id="1026" creationId="{706C030F-9088-457F-AA18-6FAE547662C8}"/>
          </ac:picMkLst>
        </pc:picChg>
      </pc:sldChg>
    </pc:docChg>
  </pc:docChgLst>
  <pc:docChgLst>
    <pc:chgData name="Thorn, Lauren" userId="fe56164b-47da-46ac-a37c-f09a8e21cac8" providerId="ADAL" clId="{EBD4843E-696B-45C7-A892-390B4A5BCEFA}"/>
    <pc:docChg chg="undo custSel addSld modSld sldOrd modNotesMaster">
      <pc:chgData name="Thorn, Lauren" userId="fe56164b-47da-46ac-a37c-f09a8e21cac8" providerId="ADAL" clId="{EBD4843E-696B-45C7-A892-390B4A5BCEFA}" dt="2025-05-14T20:10:09.728" v="1630" actId="729"/>
      <pc:docMkLst>
        <pc:docMk/>
      </pc:docMkLst>
      <pc:sldChg chg="addSp delSp modSp mod">
        <pc:chgData name="Thorn, Lauren" userId="fe56164b-47da-46ac-a37c-f09a8e21cac8" providerId="ADAL" clId="{EBD4843E-696B-45C7-A892-390B4A5BCEFA}" dt="2025-05-14T20:04:11.467" v="1629" actId="20577"/>
        <pc:sldMkLst>
          <pc:docMk/>
          <pc:sldMk cId="1450124681" sldId="256"/>
        </pc:sldMkLst>
        <pc:spChg chg="mod">
          <ac:chgData name="Thorn, Lauren" userId="fe56164b-47da-46ac-a37c-f09a8e21cac8" providerId="ADAL" clId="{EBD4843E-696B-45C7-A892-390B4A5BCEFA}" dt="2025-03-17T11:34:45.176" v="200" actId="26606"/>
          <ac:spMkLst>
            <pc:docMk/>
            <pc:sldMk cId="1450124681" sldId="256"/>
            <ac:spMk id="2" creationId="{D85BED2C-FCF3-4E3C-954E-045A02C3E9F2}"/>
          </ac:spMkLst>
        </pc:spChg>
        <pc:spChg chg="mod">
          <ac:chgData name="Thorn, Lauren" userId="fe56164b-47da-46ac-a37c-f09a8e21cac8" providerId="ADAL" clId="{EBD4843E-696B-45C7-A892-390B4A5BCEFA}" dt="2025-05-14T20:04:11.467" v="1629" actId="20577"/>
          <ac:spMkLst>
            <pc:docMk/>
            <pc:sldMk cId="1450124681" sldId="256"/>
            <ac:spMk id="3" creationId="{58A29940-C954-4D47-A678-5DA879C4990C}"/>
          </ac:spMkLst>
        </pc:spChg>
        <pc:spChg chg="add del">
          <ac:chgData name="Thorn, Lauren" userId="fe56164b-47da-46ac-a37c-f09a8e21cac8" providerId="ADAL" clId="{EBD4843E-696B-45C7-A892-390B4A5BCEFA}" dt="2025-03-17T11:34:45.176" v="200" actId="26606"/>
          <ac:spMkLst>
            <pc:docMk/>
            <pc:sldMk cId="1450124681" sldId="256"/>
            <ac:spMk id="2055" creationId="{665DBBEF-238B-476B-96AB-8AAC3224ECEA}"/>
          </ac:spMkLst>
        </pc:spChg>
        <pc:spChg chg="add del">
          <ac:chgData name="Thorn, Lauren" userId="fe56164b-47da-46ac-a37c-f09a8e21cac8" providerId="ADAL" clId="{EBD4843E-696B-45C7-A892-390B4A5BCEFA}" dt="2025-03-17T11:34:45.176" v="200" actId="26606"/>
          <ac:spMkLst>
            <pc:docMk/>
            <pc:sldMk cId="1450124681" sldId="256"/>
            <ac:spMk id="2057" creationId="{3FCFB1DE-0B7E-48CC-BA90-B2AB0889F9D6}"/>
          </ac:spMkLst>
        </pc:spChg>
        <pc:spChg chg="add del">
          <ac:chgData name="Thorn, Lauren" userId="fe56164b-47da-46ac-a37c-f09a8e21cac8" providerId="ADAL" clId="{EBD4843E-696B-45C7-A892-390B4A5BCEFA}" dt="2025-03-17T11:34:45.176" v="200" actId="26606"/>
          <ac:spMkLst>
            <pc:docMk/>
            <pc:sldMk cId="1450124681" sldId="256"/>
            <ac:spMk id="2062" creationId="{A92CF0CF-E20D-4C03-AE25-A672922F5F25}"/>
          </ac:spMkLst>
        </pc:spChg>
        <pc:spChg chg="add del">
          <ac:chgData name="Thorn, Lauren" userId="fe56164b-47da-46ac-a37c-f09a8e21cac8" providerId="ADAL" clId="{EBD4843E-696B-45C7-A892-390B4A5BCEFA}" dt="2025-03-17T11:34:45.176" v="200" actId="26606"/>
          <ac:spMkLst>
            <pc:docMk/>
            <pc:sldMk cId="1450124681" sldId="256"/>
            <ac:spMk id="2064" creationId="{25DA13EB-813C-4FE6-98DF-2EE99B48BD18}"/>
          </ac:spMkLst>
        </pc:spChg>
        <pc:grpChg chg="add del">
          <ac:chgData name="Thorn, Lauren" userId="fe56164b-47da-46ac-a37c-f09a8e21cac8" providerId="ADAL" clId="{EBD4843E-696B-45C7-A892-390B4A5BCEFA}" dt="2025-03-17T11:34:45.176" v="200" actId="26606"/>
          <ac:grpSpMkLst>
            <pc:docMk/>
            <pc:sldMk cId="1450124681" sldId="256"/>
            <ac:grpSpMk id="2066" creationId="{B260B5EA-4014-4EFA-BF60-A205CBAE2510}"/>
          </ac:grpSpMkLst>
        </pc:grpChg>
        <pc:picChg chg="add mod modCrop">
          <ac:chgData name="Thorn, Lauren" userId="fe56164b-47da-46ac-a37c-f09a8e21cac8" providerId="ADAL" clId="{EBD4843E-696B-45C7-A892-390B4A5BCEFA}" dt="2025-03-17T11:35:16.460" v="205" actId="1076"/>
          <ac:picMkLst>
            <pc:docMk/>
            <pc:sldMk cId="1450124681" sldId="256"/>
            <ac:picMk id="5" creationId="{B32D73AC-C3F5-64AE-4543-3096626A3A2E}"/>
          </ac:picMkLst>
        </pc:picChg>
        <pc:picChg chg="mod">
          <ac:chgData name="Thorn, Lauren" userId="fe56164b-47da-46ac-a37c-f09a8e21cac8" providerId="ADAL" clId="{EBD4843E-696B-45C7-A892-390B4A5BCEFA}" dt="2025-03-17T11:35:10.068" v="204" actId="1076"/>
          <ac:picMkLst>
            <pc:docMk/>
            <pc:sldMk cId="1450124681" sldId="256"/>
            <ac:picMk id="14" creationId="{12F7774B-66DB-4965-AD85-4A5D4FBEE7DC}"/>
          </ac:picMkLst>
        </pc:picChg>
        <pc:picChg chg="mod ord">
          <ac:chgData name="Thorn, Lauren" userId="fe56164b-47da-46ac-a37c-f09a8e21cac8" providerId="ADAL" clId="{EBD4843E-696B-45C7-A892-390B4A5BCEFA}" dt="2025-03-17T12:23:11.916" v="1593"/>
          <ac:picMkLst>
            <pc:docMk/>
            <pc:sldMk cId="1450124681" sldId="256"/>
            <ac:picMk id="2050" creationId="{C2B77BCF-EF70-4A70-86BD-E668F8506156}"/>
          </ac:picMkLst>
        </pc:picChg>
      </pc:sldChg>
      <pc:sldChg chg="modSp mod">
        <pc:chgData name="Thorn, Lauren" userId="fe56164b-47da-46ac-a37c-f09a8e21cac8" providerId="ADAL" clId="{EBD4843E-696B-45C7-A892-390B4A5BCEFA}" dt="2025-03-17T11:45:13.726" v="283" actId="14100"/>
        <pc:sldMkLst>
          <pc:docMk/>
          <pc:sldMk cId="2732994307" sldId="257"/>
        </pc:sldMkLst>
        <pc:spChg chg="mod">
          <ac:chgData name="Thorn, Lauren" userId="fe56164b-47da-46ac-a37c-f09a8e21cac8" providerId="ADAL" clId="{EBD4843E-696B-45C7-A892-390B4A5BCEFA}" dt="2025-03-17T11:45:13.726" v="283" actId="14100"/>
          <ac:spMkLst>
            <pc:docMk/>
            <pc:sldMk cId="2732994307" sldId="257"/>
            <ac:spMk id="2" creationId="{AF5E9E7E-8321-40CF-9FE5-77BA3FD15E97}"/>
          </ac:spMkLst>
        </pc:spChg>
        <pc:spChg chg="mod">
          <ac:chgData name="Thorn, Lauren" userId="fe56164b-47da-46ac-a37c-f09a8e21cac8" providerId="ADAL" clId="{EBD4843E-696B-45C7-A892-390B4A5BCEFA}" dt="2025-03-17T11:45:07.418" v="282" actId="20577"/>
          <ac:spMkLst>
            <pc:docMk/>
            <pc:sldMk cId="2732994307" sldId="257"/>
            <ac:spMk id="3" creationId="{178683CA-64FC-4651-962E-3CDE1097785D}"/>
          </ac:spMkLst>
        </pc:spChg>
      </pc:sldChg>
      <pc:sldChg chg="addSp delSp modSp mod">
        <pc:chgData name="Thorn, Lauren" userId="fe56164b-47da-46ac-a37c-f09a8e21cac8" providerId="ADAL" clId="{EBD4843E-696B-45C7-A892-390B4A5BCEFA}" dt="2025-03-17T11:54:52.626" v="311" actId="26606"/>
        <pc:sldMkLst>
          <pc:docMk/>
          <pc:sldMk cId="2913130061" sldId="260"/>
        </pc:sldMkLst>
        <pc:spChg chg="mod">
          <ac:chgData name="Thorn, Lauren" userId="fe56164b-47da-46ac-a37c-f09a8e21cac8" providerId="ADAL" clId="{EBD4843E-696B-45C7-A892-390B4A5BCEFA}" dt="2025-03-17T11:54:52.626" v="311" actId="26606"/>
          <ac:spMkLst>
            <pc:docMk/>
            <pc:sldMk cId="2913130061" sldId="260"/>
            <ac:spMk id="2" creationId="{70392D59-6DC7-4142-9061-3D1CE03C1AC1}"/>
          </ac:spMkLst>
        </pc:spChg>
        <pc:spChg chg="del">
          <ac:chgData name="Thorn, Lauren" userId="fe56164b-47da-46ac-a37c-f09a8e21cac8" providerId="ADAL" clId="{EBD4843E-696B-45C7-A892-390B4A5BCEFA}" dt="2025-03-17T11:54:52.626" v="311" actId="26606"/>
          <ac:spMkLst>
            <pc:docMk/>
            <pc:sldMk cId="2913130061" sldId="260"/>
            <ac:spMk id="1033" creationId="{ECEF6C2F-9906-4F89-9B4F-598E9F344B03}"/>
          </ac:spMkLst>
        </pc:spChg>
        <pc:spChg chg="del">
          <ac:chgData name="Thorn, Lauren" userId="fe56164b-47da-46ac-a37c-f09a8e21cac8" providerId="ADAL" clId="{EBD4843E-696B-45C7-A892-390B4A5BCEFA}" dt="2025-03-17T11:54:52.626" v="311" actId="26606"/>
          <ac:spMkLst>
            <pc:docMk/>
            <pc:sldMk cId="2913130061" sldId="260"/>
            <ac:spMk id="1035" creationId="{91E12CD6-A76F-439F-9C98-C0211D8FD814}"/>
          </ac:spMkLst>
        </pc:spChg>
        <pc:spChg chg="add">
          <ac:chgData name="Thorn, Lauren" userId="fe56164b-47da-46ac-a37c-f09a8e21cac8" providerId="ADAL" clId="{EBD4843E-696B-45C7-A892-390B4A5BCEFA}" dt="2025-03-17T11:54:52.626" v="311" actId="26606"/>
          <ac:spMkLst>
            <pc:docMk/>
            <pc:sldMk cId="2913130061" sldId="260"/>
            <ac:spMk id="1040" creationId="{DC35A348-C5D6-4112-9FDD-93A493B010B5}"/>
          </ac:spMkLst>
        </pc:spChg>
        <pc:grpChg chg="add">
          <ac:chgData name="Thorn, Lauren" userId="fe56164b-47da-46ac-a37c-f09a8e21cac8" providerId="ADAL" clId="{EBD4843E-696B-45C7-A892-390B4A5BCEFA}" dt="2025-03-17T11:54:52.626" v="311" actId="26606"/>
          <ac:grpSpMkLst>
            <pc:docMk/>
            <pc:sldMk cId="2913130061" sldId="260"/>
            <ac:grpSpMk id="1042" creationId="{AC0B7807-0C83-4963-821A-69B172722E49}"/>
          </ac:grpSpMkLst>
        </pc:grpChg>
        <pc:picChg chg="add mod">
          <ac:chgData name="Thorn, Lauren" userId="fe56164b-47da-46ac-a37c-f09a8e21cac8" providerId="ADAL" clId="{EBD4843E-696B-45C7-A892-390B4A5BCEFA}" dt="2025-03-17T11:54:52.626" v="311" actId="26606"/>
          <ac:picMkLst>
            <pc:docMk/>
            <pc:sldMk cId="2913130061" sldId="260"/>
            <ac:picMk id="4" creationId="{E1F98818-499E-028D-8095-A59D7A9344FC}"/>
          </ac:picMkLst>
        </pc:picChg>
        <pc:picChg chg="mod ord">
          <ac:chgData name="Thorn, Lauren" userId="fe56164b-47da-46ac-a37c-f09a8e21cac8" providerId="ADAL" clId="{EBD4843E-696B-45C7-A892-390B4A5BCEFA}" dt="2025-03-17T11:54:52.626" v="311" actId="26606"/>
          <ac:picMkLst>
            <pc:docMk/>
            <pc:sldMk cId="2913130061" sldId="260"/>
            <ac:picMk id="1026" creationId="{F7F3173D-9C4F-4918-B45E-9F76D52D3AB3}"/>
          </ac:picMkLst>
        </pc:picChg>
        <pc:picChg chg="mod ord">
          <ac:chgData name="Thorn, Lauren" userId="fe56164b-47da-46ac-a37c-f09a8e21cac8" providerId="ADAL" clId="{EBD4843E-696B-45C7-A892-390B4A5BCEFA}" dt="2025-03-17T11:54:52.626" v="311" actId="26606"/>
          <ac:picMkLst>
            <pc:docMk/>
            <pc:sldMk cId="2913130061" sldId="260"/>
            <ac:picMk id="1028" creationId="{55910C29-C3ED-4416-B2EA-19649191F2AB}"/>
          </ac:picMkLst>
        </pc:picChg>
      </pc:sldChg>
      <pc:sldChg chg="modSp mod">
        <pc:chgData name="Thorn, Lauren" userId="fe56164b-47da-46ac-a37c-f09a8e21cac8" providerId="ADAL" clId="{EBD4843E-696B-45C7-A892-390B4A5BCEFA}" dt="2025-03-17T11:57:18.693" v="329" actId="20577"/>
        <pc:sldMkLst>
          <pc:docMk/>
          <pc:sldMk cId="4151562477" sldId="262"/>
        </pc:sldMkLst>
        <pc:spChg chg="mod">
          <ac:chgData name="Thorn, Lauren" userId="fe56164b-47da-46ac-a37c-f09a8e21cac8" providerId="ADAL" clId="{EBD4843E-696B-45C7-A892-390B4A5BCEFA}" dt="2025-03-17T11:57:18.693" v="329" actId="20577"/>
          <ac:spMkLst>
            <pc:docMk/>
            <pc:sldMk cId="4151562477" sldId="262"/>
            <ac:spMk id="2" creationId="{5FCC60AE-E1DF-48D7-9657-FA2D0898A67F}"/>
          </ac:spMkLst>
        </pc:spChg>
      </pc:sldChg>
      <pc:sldChg chg="mod modShow">
        <pc:chgData name="Thorn, Lauren" userId="fe56164b-47da-46ac-a37c-f09a8e21cac8" providerId="ADAL" clId="{EBD4843E-696B-45C7-A892-390B4A5BCEFA}" dt="2025-05-14T20:10:09.728" v="1630" actId="729"/>
        <pc:sldMkLst>
          <pc:docMk/>
          <pc:sldMk cId="3862801259" sldId="278"/>
        </pc:sldMkLst>
      </pc:sldChg>
      <pc:sldChg chg="addSp delSp modSp mod ord">
        <pc:chgData name="Thorn, Lauren" userId="fe56164b-47da-46ac-a37c-f09a8e21cac8" providerId="ADAL" clId="{EBD4843E-696B-45C7-A892-390B4A5BCEFA}" dt="2025-03-17T20:06:13.978" v="1628"/>
        <pc:sldMkLst>
          <pc:docMk/>
          <pc:sldMk cId="3980249817" sldId="287"/>
        </pc:sldMkLst>
        <pc:spChg chg="mod">
          <ac:chgData name="Thorn, Lauren" userId="fe56164b-47da-46ac-a37c-f09a8e21cac8" providerId="ADAL" clId="{EBD4843E-696B-45C7-A892-390B4A5BCEFA}" dt="2025-03-17T12:22:35.866" v="1592" actId="26606"/>
          <ac:spMkLst>
            <pc:docMk/>
            <pc:sldMk cId="3980249817" sldId="287"/>
            <ac:spMk id="2" creationId="{8E67811A-8AE3-4778-A74B-415091C839AD}"/>
          </ac:spMkLst>
        </pc:spChg>
        <pc:spChg chg="mod">
          <ac:chgData name="Thorn, Lauren" userId="fe56164b-47da-46ac-a37c-f09a8e21cac8" providerId="ADAL" clId="{EBD4843E-696B-45C7-A892-390B4A5BCEFA}" dt="2025-03-17T12:22:35.866" v="1592" actId="26606"/>
          <ac:spMkLst>
            <pc:docMk/>
            <pc:sldMk cId="3980249817" sldId="287"/>
            <ac:spMk id="4" creationId="{33954189-FEF1-4F53-889B-771379B14FEA}"/>
          </ac:spMkLst>
        </pc:spChg>
        <pc:spChg chg="del">
          <ac:chgData name="Thorn, Lauren" userId="fe56164b-47da-46ac-a37c-f09a8e21cac8" providerId="ADAL" clId="{EBD4843E-696B-45C7-A892-390B4A5BCEFA}" dt="2025-03-17T12:22:35.866" v="1592" actId="26606"/>
          <ac:spMkLst>
            <pc:docMk/>
            <pc:sldMk cId="3980249817" sldId="287"/>
            <ac:spMk id="1028" creationId="{BFFB6EAD-767A-4A95-9246-C39976AD1119}"/>
          </ac:spMkLst>
        </pc:spChg>
        <pc:spChg chg="del">
          <ac:chgData name="Thorn, Lauren" userId="fe56164b-47da-46ac-a37c-f09a8e21cac8" providerId="ADAL" clId="{EBD4843E-696B-45C7-A892-390B4A5BCEFA}" dt="2025-03-17T12:22:35.866" v="1592" actId="26606"/>
          <ac:spMkLst>
            <pc:docMk/>
            <pc:sldMk cId="3980249817" sldId="287"/>
            <ac:spMk id="1033" creationId="{07062BB1-E215-424E-80C4-7E1CF179A357}"/>
          </ac:spMkLst>
        </pc:spChg>
        <pc:spChg chg="del">
          <ac:chgData name="Thorn, Lauren" userId="fe56164b-47da-46ac-a37c-f09a8e21cac8" providerId="ADAL" clId="{EBD4843E-696B-45C7-A892-390B4A5BCEFA}" dt="2025-03-17T12:22:35.866" v="1592" actId="26606"/>
          <ac:spMkLst>
            <pc:docMk/>
            <pc:sldMk cId="3980249817" sldId="287"/>
            <ac:spMk id="1035" creationId="{B368E167-B2D7-4904-BB6B-AE0486A2C6F8}"/>
          </ac:spMkLst>
        </pc:spChg>
        <pc:spChg chg="del">
          <ac:chgData name="Thorn, Lauren" userId="fe56164b-47da-46ac-a37c-f09a8e21cac8" providerId="ADAL" clId="{EBD4843E-696B-45C7-A892-390B4A5BCEFA}" dt="2025-03-17T12:22:35.866" v="1592" actId="26606"/>
          <ac:spMkLst>
            <pc:docMk/>
            <pc:sldMk cId="3980249817" sldId="287"/>
            <ac:spMk id="1037" creationId="{6FD0FBFA-B43E-40C1-A6E4-B88234171E7A}"/>
          </ac:spMkLst>
        </pc:spChg>
        <pc:spChg chg="del">
          <ac:chgData name="Thorn, Lauren" userId="fe56164b-47da-46ac-a37c-f09a8e21cac8" providerId="ADAL" clId="{EBD4843E-696B-45C7-A892-390B4A5BCEFA}" dt="2025-03-17T12:22:35.866" v="1592" actId="26606"/>
          <ac:spMkLst>
            <pc:docMk/>
            <pc:sldMk cId="3980249817" sldId="287"/>
            <ac:spMk id="1039" creationId="{70A21480-D93D-46BE-9A94-B5A80469DF68}"/>
          </ac:spMkLst>
        </pc:spChg>
        <pc:spChg chg="del">
          <ac:chgData name="Thorn, Lauren" userId="fe56164b-47da-46ac-a37c-f09a8e21cac8" providerId="ADAL" clId="{EBD4843E-696B-45C7-A892-390B4A5BCEFA}" dt="2025-03-17T12:22:35.866" v="1592" actId="26606"/>
          <ac:spMkLst>
            <pc:docMk/>
            <pc:sldMk cId="3980249817" sldId="287"/>
            <ac:spMk id="1041" creationId="{33E49524-66B4-4DB0-AD09-DC8B9874E1B3}"/>
          </ac:spMkLst>
        </pc:spChg>
        <pc:spChg chg="del">
          <ac:chgData name="Thorn, Lauren" userId="fe56164b-47da-46ac-a37c-f09a8e21cac8" providerId="ADAL" clId="{EBD4843E-696B-45C7-A892-390B4A5BCEFA}" dt="2025-03-17T12:22:35.866" v="1592" actId="26606"/>
          <ac:spMkLst>
            <pc:docMk/>
            <pc:sldMk cId="3980249817" sldId="287"/>
            <ac:spMk id="1043" creationId="{E5EBF8F5-ABE5-4029-A8FC-4E32622D70A6}"/>
          </ac:spMkLst>
        </pc:spChg>
        <pc:spChg chg="add">
          <ac:chgData name="Thorn, Lauren" userId="fe56164b-47da-46ac-a37c-f09a8e21cac8" providerId="ADAL" clId="{EBD4843E-696B-45C7-A892-390B4A5BCEFA}" dt="2025-03-17T12:22:35.866" v="1592" actId="26606"/>
          <ac:spMkLst>
            <pc:docMk/>
            <pc:sldMk cId="3980249817" sldId="287"/>
            <ac:spMk id="1048" creationId="{76906711-0AFB-47DD-A4B6-4E94B38B8C91}"/>
          </ac:spMkLst>
        </pc:spChg>
        <pc:spChg chg="add">
          <ac:chgData name="Thorn, Lauren" userId="fe56164b-47da-46ac-a37c-f09a8e21cac8" providerId="ADAL" clId="{EBD4843E-696B-45C7-A892-390B4A5BCEFA}" dt="2025-03-17T12:22:35.866" v="1592" actId="26606"/>
          <ac:spMkLst>
            <pc:docMk/>
            <pc:sldMk cId="3980249817" sldId="287"/>
            <ac:spMk id="1050" creationId="{AA91F649-894C-41F6-A21D-3D1AC558E934}"/>
          </ac:spMkLst>
        </pc:spChg>
        <pc:spChg chg="add">
          <ac:chgData name="Thorn, Lauren" userId="fe56164b-47da-46ac-a37c-f09a8e21cac8" providerId="ADAL" clId="{EBD4843E-696B-45C7-A892-390B4A5BCEFA}" dt="2025-03-17T12:22:35.866" v="1592" actId="26606"/>
          <ac:spMkLst>
            <pc:docMk/>
            <pc:sldMk cId="3980249817" sldId="287"/>
            <ac:spMk id="1052" creationId="{56037404-66BD-46B5-9323-1B531319671A}"/>
          </ac:spMkLst>
        </pc:spChg>
        <pc:picChg chg="mod">
          <ac:chgData name="Thorn, Lauren" userId="fe56164b-47da-46ac-a37c-f09a8e21cac8" providerId="ADAL" clId="{EBD4843E-696B-45C7-A892-390B4A5BCEFA}" dt="2025-03-17T12:22:35.866" v="1592" actId="26606"/>
          <ac:picMkLst>
            <pc:docMk/>
            <pc:sldMk cId="3980249817" sldId="287"/>
            <ac:picMk id="7" creationId="{5F994373-07EB-7D70-89A8-82D54E864E98}"/>
          </ac:picMkLst>
        </pc:picChg>
        <pc:picChg chg="del">
          <ac:chgData name="Thorn, Lauren" userId="fe56164b-47da-46ac-a37c-f09a8e21cac8" providerId="ADAL" clId="{EBD4843E-696B-45C7-A892-390B4A5BCEFA}" dt="2025-03-17T12:22:30.599" v="1591" actId="478"/>
          <ac:picMkLst>
            <pc:docMk/>
            <pc:sldMk cId="3980249817" sldId="287"/>
            <ac:picMk id="1026" creationId="{706C030F-9088-457F-AA18-6FAE547662C8}"/>
          </ac:picMkLst>
        </pc:picChg>
      </pc:sldChg>
      <pc:sldChg chg="addSp delSp modSp new mod setBg chgLayout">
        <pc:chgData name="Thorn, Lauren" userId="fe56164b-47da-46ac-a37c-f09a8e21cac8" providerId="ADAL" clId="{EBD4843E-696B-45C7-A892-390B4A5BCEFA}" dt="2025-03-17T20:05:30.184" v="1626" actId="20577"/>
        <pc:sldMkLst>
          <pc:docMk/>
          <pc:sldMk cId="703641151" sldId="288"/>
        </pc:sldMkLst>
        <pc:spChg chg="mod ord">
          <ac:chgData name="Thorn, Lauren" userId="fe56164b-47da-46ac-a37c-f09a8e21cac8" providerId="ADAL" clId="{EBD4843E-696B-45C7-A892-390B4A5BCEFA}" dt="2025-03-17T20:05:11.890" v="1617" actId="5793"/>
          <ac:spMkLst>
            <pc:docMk/>
            <pc:sldMk cId="703641151" sldId="288"/>
            <ac:spMk id="2" creationId="{669826B9-1AD7-6C1D-12D0-CBB0568BFF0E}"/>
          </ac:spMkLst>
        </pc:spChg>
        <pc:spChg chg="del">
          <ac:chgData name="Thorn, Lauren" userId="fe56164b-47da-46ac-a37c-f09a8e21cac8" providerId="ADAL" clId="{EBD4843E-696B-45C7-A892-390B4A5BCEFA}" dt="2025-03-17T12:10:45.792" v="338" actId="931"/>
          <ac:spMkLst>
            <pc:docMk/>
            <pc:sldMk cId="703641151" sldId="288"/>
            <ac:spMk id="3" creationId="{725FDA16-D1BB-F30E-4515-7AA00A43EA42}"/>
          </ac:spMkLst>
        </pc:spChg>
        <pc:spChg chg="add mod">
          <ac:chgData name="Thorn, Lauren" userId="fe56164b-47da-46ac-a37c-f09a8e21cac8" providerId="ADAL" clId="{EBD4843E-696B-45C7-A892-390B4A5BCEFA}" dt="2025-03-17T20:05:30.184" v="1626" actId="20577"/>
          <ac:spMkLst>
            <pc:docMk/>
            <pc:sldMk cId="703641151" sldId="288"/>
            <ac:spMk id="9" creationId="{5B0190BA-937A-A260-C5B0-A4B1E10F194D}"/>
          </ac:spMkLst>
        </pc:spChg>
        <pc:spChg chg="add del">
          <ac:chgData name="Thorn, Lauren" userId="fe56164b-47da-46ac-a37c-f09a8e21cac8" providerId="ADAL" clId="{EBD4843E-696B-45C7-A892-390B4A5BCEFA}" dt="2025-03-17T12:13:22.854" v="503" actId="26606"/>
          <ac:spMkLst>
            <pc:docMk/>
            <pc:sldMk cId="703641151" sldId="288"/>
            <ac:spMk id="12" creationId="{2550BE34-C2B8-49B8-8519-67A8CAD51AE9}"/>
          </ac:spMkLst>
        </pc:spChg>
        <pc:spChg chg="add del">
          <ac:chgData name="Thorn, Lauren" userId="fe56164b-47da-46ac-a37c-f09a8e21cac8" providerId="ADAL" clId="{EBD4843E-696B-45C7-A892-390B4A5BCEFA}" dt="2025-03-17T12:13:22.854" v="503" actId="26606"/>
          <ac:spMkLst>
            <pc:docMk/>
            <pc:sldMk cId="703641151" sldId="288"/>
            <ac:spMk id="14" creationId="{A7457DD9-5A45-400A-AB4B-4B4EDECA25F1}"/>
          </ac:spMkLst>
        </pc:spChg>
        <pc:spChg chg="add del">
          <ac:chgData name="Thorn, Lauren" userId="fe56164b-47da-46ac-a37c-f09a8e21cac8" providerId="ADAL" clId="{EBD4843E-696B-45C7-A892-390B4A5BCEFA}" dt="2025-03-17T12:13:22.854" v="503" actId="26606"/>
          <ac:spMkLst>
            <pc:docMk/>
            <pc:sldMk cId="703641151" sldId="288"/>
            <ac:spMk id="16" creationId="{441CF7D6-A660-431A-B0BB-140A0D5556B6}"/>
          </ac:spMkLst>
        </pc:spChg>
        <pc:spChg chg="add del">
          <ac:chgData name="Thorn, Lauren" userId="fe56164b-47da-46ac-a37c-f09a8e21cac8" providerId="ADAL" clId="{EBD4843E-696B-45C7-A892-390B4A5BCEFA}" dt="2025-03-17T12:13:22.854" v="503" actId="26606"/>
          <ac:spMkLst>
            <pc:docMk/>
            <pc:sldMk cId="703641151" sldId="288"/>
            <ac:spMk id="18" creationId="{0570A85B-3810-4F95-97B0-CBF4CCDB381C}"/>
          </ac:spMkLst>
        </pc:spChg>
        <pc:spChg chg="add del">
          <ac:chgData name="Thorn, Lauren" userId="fe56164b-47da-46ac-a37c-f09a8e21cac8" providerId="ADAL" clId="{EBD4843E-696B-45C7-A892-390B4A5BCEFA}" dt="2025-03-17T12:16:55.868" v="653" actId="26606"/>
          <ac:spMkLst>
            <pc:docMk/>
            <pc:sldMk cId="703641151" sldId="288"/>
            <ac:spMk id="23" creationId="{99F1FFA9-D672-408C-9220-ADEEC6ABDD09}"/>
          </ac:spMkLst>
        </pc:spChg>
        <pc:spChg chg="add">
          <ac:chgData name="Thorn, Lauren" userId="fe56164b-47da-46ac-a37c-f09a8e21cac8" providerId="ADAL" clId="{EBD4843E-696B-45C7-A892-390B4A5BCEFA}" dt="2025-03-17T12:16:55.868" v="653" actId="26606"/>
          <ac:spMkLst>
            <pc:docMk/>
            <pc:sldMk cId="703641151" sldId="288"/>
            <ac:spMk id="28" creationId="{53B475F8-50AE-46A0-9943-B2B63183D50C}"/>
          </ac:spMkLst>
        </pc:spChg>
        <pc:spChg chg="add">
          <ac:chgData name="Thorn, Lauren" userId="fe56164b-47da-46ac-a37c-f09a8e21cac8" providerId="ADAL" clId="{EBD4843E-696B-45C7-A892-390B4A5BCEFA}" dt="2025-03-17T12:16:55.868" v="653" actId="26606"/>
          <ac:spMkLst>
            <pc:docMk/>
            <pc:sldMk cId="703641151" sldId="288"/>
            <ac:spMk id="30" creationId="{75F6FDB4-2351-48C2-A863-2364A02343C0}"/>
          </ac:spMkLst>
        </pc:spChg>
        <pc:picChg chg="add mod ord">
          <ac:chgData name="Thorn, Lauren" userId="fe56164b-47da-46ac-a37c-f09a8e21cac8" providerId="ADAL" clId="{EBD4843E-696B-45C7-A892-390B4A5BCEFA}" dt="2025-03-17T12:16:55.868" v="653" actId="26606"/>
          <ac:picMkLst>
            <pc:docMk/>
            <pc:sldMk cId="703641151" sldId="288"/>
            <ac:picMk id="5" creationId="{E95AC2B3-2EE3-0B0A-3F16-03381976D732}"/>
          </ac:picMkLst>
        </pc:picChg>
        <pc:picChg chg="add mod">
          <ac:chgData name="Thorn, Lauren" userId="fe56164b-47da-46ac-a37c-f09a8e21cac8" providerId="ADAL" clId="{EBD4843E-696B-45C7-A892-390B4A5BCEFA}" dt="2025-03-17T12:16:55.868" v="653" actId="26606"/>
          <ac:picMkLst>
            <pc:docMk/>
            <pc:sldMk cId="703641151" sldId="288"/>
            <ac:picMk id="7" creationId="{D06A8A40-9719-79C5-4D38-56D6B5FD7F64}"/>
          </ac:picMkLst>
        </pc:picChg>
        <pc:picChg chg="add mod ord">
          <ac:chgData name="Thorn, Lauren" userId="fe56164b-47da-46ac-a37c-f09a8e21cac8" providerId="ADAL" clId="{EBD4843E-696B-45C7-A892-390B4A5BCEFA}" dt="2025-03-17T12:17:02.993" v="654" actId="1076"/>
          <ac:picMkLst>
            <pc:docMk/>
            <pc:sldMk cId="703641151" sldId="288"/>
            <ac:picMk id="10" creationId="{42DBB37F-0676-0E22-BE26-E7D12212A3DE}"/>
          </ac:picMkLst>
        </pc:picChg>
      </pc:sldChg>
      <pc:sldChg chg="addSp delSp modSp new mod setBg">
        <pc:chgData name="Thorn, Lauren" userId="fe56164b-47da-46ac-a37c-f09a8e21cac8" providerId="ADAL" clId="{EBD4843E-696B-45C7-A892-390B4A5BCEFA}" dt="2025-03-17T12:22:13.685" v="1590" actId="26606"/>
        <pc:sldMkLst>
          <pc:docMk/>
          <pc:sldMk cId="4198993920" sldId="289"/>
        </pc:sldMkLst>
        <pc:spChg chg="mod">
          <ac:chgData name="Thorn, Lauren" userId="fe56164b-47da-46ac-a37c-f09a8e21cac8" providerId="ADAL" clId="{EBD4843E-696B-45C7-A892-390B4A5BCEFA}" dt="2025-03-17T12:22:13.685" v="1590" actId="26606"/>
          <ac:spMkLst>
            <pc:docMk/>
            <pc:sldMk cId="4198993920" sldId="289"/>
            <ac:spMk id="2" creationId="{758FF299-8ECF-8FDE-277F-F932C72E0108}"/>
          </ac:spMkLst>
        </pc:spChg>
        <pc:spChg chg="del mod">
          <ac:chgData name="Thorn, Lauren" userId="fe56164b-47da-46ac-a37c-f09a8e21cac8" providerId="ADAL" clId="{EBD4843E-696B-45C7-A892-390B4A5BCEFA}" dt="2025-03-17T12:22:13.685" v="1590" actId="26606"/>
          <ac:spMkLst>
            <pc:docMk/>
            <pc:sldMk cId="4198993920" sldId="289"/>
            <ac:spMk id="3" creationId="{9C7D7224-957E-43AB-BEC6-4A4DABF61C5C}"/>
          </ac:spMkLst>
        </pc:spChg>
        <pc:spChg chg="add">
          <ac:chgData name="Thorn, Lauren" userId="fe56164b-47da-46ac-a37c-f09a8e21cac8" providerId="ADAL" clId="{EBD4843E-696B-45C7-A892-390B4A5BCEFA}" dt="2025-03-17T12:22:13.685" v="1590" actId="26606"/>
          <ac:spMkLst>
            <pc:docMk/>
            <pc:sldMk cId="4198993920" sldId="289"/>
            <ac:spMk id="9" creationId="{53B021B3-DE93-4AB7-8A18-CF5F1CED88B8}"/>
          </ac:spMkLst>
        </pc:spChg>
        <pc:spChg chg="add">
          <ac:chgData name="Thorn, Lauren" userId="fe56164b-47da-46ac-a37c-f09a8e21cac8" providerId="ADAL" clId="{EBD4843E-696B-45C7-A892-390B4A5BCEFA}" dt="2025-03-17T12:22:13.685" v="1590" actId="26606"/>
          <ac:spMkLst>
            <pc:docMk/>
            <pc:sldMk cId="4198993920" sldId="289"/>
            <ac:spMk id="11" creationId="{52D502E5-F6B4-4D58-B4AE-FC466FF15EE8}"/>
          </ac:spMkLst>
        </pc:spChg>
        <pc:spChg chg="add">
          <ac:chgData name="Thorn, Lauren" userId="fe56164b-47da-46ac-a37c-f09a8e21cac8" providerId="ADAL" clId="{EBD4843E-696B-45C7-A892-390B4A5BCEFA}" dt="2025-03-17T12:22:13.685" v="1590" actId="26606"/>
          <ac:spMkLst>
            <pc:docMk/>
            <pc:sldMk cId="4198993920" sldId="289"/>
            <ac:spMk id="13" creationId="{9DECDBF4-02B6-4BB4-B65B-B8107AD6A9E8}"/>
          </ac:spMkLst>
        </pc:spChg>
        <pc:graphicFrameChg chg="add">
          <ac:chgData name="Thorn, Lauren" userId="fe56164b-47da-46ac-a37c-f09a8e21cac8" providerId="ADAL" clId="{EBD4843E-696B-45C7-A892-390B4A5BCEFA}" dt="2025-03-17T12:22:13.685" v="1590" actId="26606"/>
          <ac:graphicFrameMkLst>
            <pc:docMk/>
            <pc:sldMk cId="4198993920" sldId="289"/>
            <ac:graphicFrameMk id="5" creationId="{BC49B880-2D83-A69A-F652-E53C8ADDE0E3}"/>
          </ac:graphicFrameMkLst>
        </pc:graphicFrameChg>
      </pc:sldChg>
    </pc:docChg>
  </pc:docChgLst>
</pc:chgInfo>
</file>

<file path=ppt/diagrams/_rels/data3.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_rels/data4.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5" Type="http://schemas.openxmlformats.org/officeDocument/2006/relationships/image" Target="../media/image41.png"/><Relationship Id="rId10" Type="http://schemas.openxmlformats.org/officeDocument/2006/relationships/image" Target="../media/image46.svg"/><Relationship Id="rId4" Type="http://schemas.openxmlformats.org/officeDocument/2006/relationships/image" Target="../media/image40.svg"/><Relationship Id="rId9" Type="http://schemas.openxmlformats.org/officeDocument/2006/relationships/image" Target="../media/image45.png"/></Relationships>
</file>

<file path=ppt/diagrams/_rels/data5.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svg"/></Relationships>
</file>

<file path=ppt/diagrams/_rels/drawing3.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_rels/drawing4.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5" Type="http://schemas.openxmlformats.org/officeDocument/2006/relationships/image" Target="../media/image41.png"/><Relationship Id="rId10" Type="http://schemas.openxmlformats.org/officeDocument/2006/relationships/image" Target="../media/image46.svg"/><Relationship Id="rId4" Type="http://schemas.openxmlformats.org/officeDocument/2006/relationships/image" Target="../media/image40.svg"/><Relationship Id="rId9" Type="http://schemas.openxmlformats.org/officeDocument/2006/relationships/image" Target="../media/image45.png"/></Relationships>
</file>

<file path=ppt/diagrams/_rels/drawing5.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AC0575E3-02F1-45CB-8EDF-4753D8AE2049}" type="doc">
      <dgm:prSet loTypeId="urn:microsoft.com/office/officeart/2005/8/layout/process4" loCatId="process" qsTypeId="urn:microsoft.com/office/officeart/2005/8/quickstyle/simple1" qsCatId="simple" csTypeId="urn:microsoft.com/office/officeart/2005/8/colors/colorful1" csCatId="colorful" phldr="1"/>
      <dgm:spPr/>
      <dgm:t>
        <a:bodyPr/>
        <a:lstStyle/>
        <a:p>
          <a:endParaRPr lang="en-US"/>
        </a:p>
      </dgm:t>
    </dgm:pt>
    <dgm:pt modelId="{49216E40-612C-4A9A-B42B-A1B8C6849516}">
      <dgm:prSet/>
      <dgm:spPr/>
      <dgm:t>
        <a:bodyPr/>
        <a:lstStyle/>
        <a:p>
          <a:r>
            <a:rPr lang="en-US" dirty="0">
              <a:latin typeface="+mj-lt"/>
            </a:rPr>
            <a:t>Identify the targeted population—based on review of the literature, first generation, low-EFC and/or rural students have the potential to be most impacted by issues of digital divide and digital inequity. Will also take into consideration impact of COVID-19 emergency online courses and receiving HEERF/CARES funding for technology needs. </a:t>
          </a:r>
        </a:p>
      </dgm:t>
    </dgm:pt>
    <dgm:pt modelId="{45603890-0180-4D28-916E-FE4ED6949A39}" type="parTrans" cxnId="{6E6F330F-AB74-4376-A4BF-C8650C1CDCAD}">
      <dgm:prSet/>
      <dgm:spPr/>
      <dgm:t>
        <a:bodyPr/>
        <a:lstStyle/>
        <a:p>
          <a:endParaRPr lang="en-US"/>
        </a:p>
      </dgm:t>
    </dgm:pt>
    <dgm:pt modelId="{07F5C575-E75D-4A60-8D2A-B699A47AFCBE}" type="sibTrans" cxnId="{6E6F330F-AB74-4376-A4BF-C8650C1CDCAD}">
      <dgm:prSet/>
      <dgm:spPr/>
      <dgm:t>
        <a:bodyPr/>
        <a:lstStyle/>
        <a:p>
          <a:endParaRPr lang="en-US"/>
        </a:p>
      </dgm:t>
    </dgm:pt>
    <dgm:pt modelId="{51890A59-AB95-4AAE-8D16-C706F607AC5C}">
      <dgm:prSet/>
      <dgm:spPr/>
      <dgm:t>
        <a:bodyPr/>
        <a:lstStyle/>
        <a:p>
          <a:r>
            <a:rPr lang="en-US" dirty="0">
              <a:latin typeface="+mj-lt"/>
            </a:rPr>
            <a:t>Hold 3 focus groups for selected students to assess the following:</a:t>
          </a:r>
        </a:p>
      </dgm:t>
    </dgm:pt>
    <dgm:pt modelId="{5911D267-5C3C-426F-8E3D-2323A4C169C5}" type="parTrans" cxnId="{3DBCDCC2-CB30-4640-968E-C5EE4633C0E5}">
      <dgm:prSet/>
      <dgm:spPr/>
      <dgm:t>
        <a:bodyPr/>
        <a:lstStyle/>
        <a:p>
          <a:endParaRPr lang="en-US"/>
        </a:p>
      </dgm:t>
    </dgm:pt>
    <dgm:pt modelId="{017F1A74-66E2-4C7A-A12A-6604DC332A3F}" type="sibTrans" cxnId="{3DBCDCC2-CB30-4640-968E-C5EE4633C0E5}">
      <dgm:prSet/>
      <dgm:spPr/>
      <dgm:t>
        <a:bodyPr/>
        <a:lstStyle/>
        <a:p>
          <a:endParaRPr lang="en-US"/>
        </a:p>
      </dgm:t>
    </dgm:pt>
    <dgm:pt modelId="{1B3B7128-89B2-4775-B174-CC3CFE247674}">
      <dgm:prSet/>
      <dgm:spPr/>
      <dgm:t>
        <a:bodyPr/>
        <a:lstStyle/>
        <a:p>
          <a:r>
            <a:rPr lang="en-US" dirty="0">
              <a:latin typeface="+mj-lt"/>
            </a:rPr>
            <a:t>Experience on campus related to technology and digital access</a:t>
          </a:r>
        </a:p>
      </dgm:t>
    </dgm:pt>
    <dgm:pt modelId="{4BCA5209-55CE-4C93-B867-4475555E5107}" type="parTrans" cxnId="{E564088B-6752-429D-B54A-2D6731BE0DB3}">
      <dgm:prSet/>
      <dgm:spPr/>
      <dgm:t>
        <a:bodyPr/>
        <a:lstStyle/>
        <a:p>
          <a:endParaRPr lang="en-US"/>
        </a:p>
      </dgm:t>
    </dgm:pt>
    <dgm:pt modelId="{0C0AA870-BD15-4071-8AF9-81E9DA3173C1}" type="sibTrans" cxnId="{E564088B-6752-429D-B54A-2D6731BE0DB3}">
      <dgm:prSet/>
      <dgm:spPr/>
      <dgm:t>
        <a:bodyPr/>
        <a:lstStyle/>
        <a:p>
          <a:endParaRPr lang="en-US"/>
        </a:p>
      </dgm:t>
    </dgm:pt>
    <dgm:pt modelId="{C7BB0BFF-1E8C-4762-A6F5-B1D47522A87A}">
      <dgm:prSet/>
      <dgm:spPr/>
      <dgm:t>
        <a:bodyPr/>
        <a:lstStyle/>
        <a:p>
          <a:r>
            <a:rPr lang="en-US" dirty="0">
              <a:latin typeface="+mj-lt"/>
            </a:rPr>
            <a:t>Strengths and cultural wealth that students bring to the classroom</a:t>
          </a:r>
        </a:p>
      </dgm:t>
    </dgm:pt>
    <dgm:pt modelId="{C8FCDD51-CBA2-47B1-8A3B-2EB5C36486E5}" type="parTrans" cxnId="{C01DB035-0311-4906-9685-93302D9609F6}">
      <dgm:prSet/>
      <dgm:spPr/>
      <dgm:t>
        <a:bodyPr/>
        <a:lstStyle/>
        <a:p>
          <a:endParaRPr lang="en-US"/>
        </a:p>
      </dgm:t>
    </dgm:pt>
    <dgm:pt modelId="{5C31F25B-7BC6-4924-96AF-0C2B587BC80E}" type="sibTrans" cxnId="{C01DB035-0311-4906-9685-93302D9609F6}">
      <dgm:prSet/>
      <dgm:spPr/>
      <dgm:t>
        <a:bodyPr/>
        <a:lstStyle/>
        <a:p>
          <a:endParaRPr lang="en-US"/>
        </a:p>
      </dgm:t>
    </dgm:pt>
    <dgm:pt modelId="{AF50551E-A263-48ED-9422-6CA04BB4CCB7}">
      <dgm:prSet/>
      <dgm:spPr/>
      <dgm:t>
        <a:bodyPr/>
        <a:lstStyle/>
        <a:p>
          <a:r>
            <a:rPr lang="en-US" dirty="0">
              <a:latin typeface="+mj-lt"/>
            </a:rPr>
            <a:t>Challenges and needs/gaps that should be addressed</a:t>
          </a:r>
        </a:p>
      </dgm:t>
    </dgm:pt>
    <dgm:pt modelId="{7E6E3096-AD74-47DE-947C-FD8BE42D0CA4}" type="parTrans" cxnId="{781F6B91-DDF0-46C2-B77D-9CB40C09153A}">
      <dgm:prSet/>
      <dgm:spPr/>
      <dgm:t>
        <a:bodyPr/>
        <a:lstStyle/>
        <a:p>
          <a:endParaRPr lang="en-US"/>
        </a:p>
      </dgm:t>
    </dgm:pt>
    <dgm:pt modelId="{E4B497FB-A366-4191-80F6-6557C14158CF}" type="sibTrans" cxnId="{781F6B91-DDF0-46C2-B77D-9CB40C09153A}">
      <dgm:prSet/>
      <dgm:spPr/>
      <dgm:t>
        <a:bodyPr/>
        <a:lstStyle/>
        <a:p>
          <a:endParaRPr lang="en-US"/>
        </a:p>
      </dgm:t>
    </dgm:pt>
    <dgm:pt modelId="{21395B96-046B-40C4-8528-8E39E2DC8F2D}">
      <dgm:prSet/>
      <dgm:spPr/>
      <dgm:t>
        <a:bodyPr/>
        <a:lstStyle/>
        <a:p>
          <a:r>
            <a:rPr lang="en-US" dirty="0">
              <a:latin typeface="+mj-lt"/>
            </a:rPr>
            <a:t>Services, programs, or resources that would benefit students around digital efficacy</a:t>
          </a:r>
        </a:p>
      </dgm:t>
    </dgm:pt>
    <dgm:pt modelId="{EB2E6418-DC95-4013-87CD-578E925F3EEA}" type="parTrans" cxnId="{439829BF-8743-44CF-A606-940351E78EE0}">
      <dgm:prSet/>
      <dgm:spPr/>
      <dgm:t>
        <a:bodyPr/>
        <a:lstStyle/>
        <a:p>
          <a:endParaRPr lang="en-US"/>
        </a:p>
      </dgm:t>
    </dgm:pt>
    <dgm:pt modelId="{170DFEAA-268F-40DD-B4E7-5E8F1507B65C}" type="sibTrans" cxnId="{439829BF-8743-44CF-A606-940351E78EE0}">
      <dgm:prSet/>
      <dgm:spPr/>
      <dgm:t>
        <a:bodyPr/>
        <a:lstStyle/>
        <a:p>
          <a:endParaRPr lang="en-US"/>
        </a:p>
      </dgm:t>
    </dgm:pt>
    <dgm:pt modelId="{6149848A-F71B-46A7-9D65-D6DE7E6C7046}" type="pres">
      <dgm:prSet presAssocID="{AC0575E3-02F1-45CB-8EDF-4753D8AE2049}" presName="Name0" presStyleCnt="0">
        <dgm:presLayoutVars>
          <dgm:dir/>
          <dgm:animLvl val="lvl"/>
          <dgm:resizeHandles val="exact"/>
        </dgm:presLayoutVars>
      </dgm:prSet>
      <dgm:spPr/>
    </dgm:pt>
    <dgm:pt modelId="{DC71C364-89D3-4021-AF99-CFEA43D6AEC6}" type="pres">
      <dgm:prSet presAssocID="{51890A59-AB95-4AAE-8D16-C706F607AC5C}" presName="boxAndChildren" presStyleCnt="0"/>
      <dgm:spPr/>
    </dgm:pt>
    <dgm:pt modelId="{D4DBE97B-D1F6-4BEB-BBC7-3E7EE2C1AC38}" type="pres">
      <dgm:prSet presAssocID="{51890A59-AB95-4AAE-8D16-C706F607AC5C}" presName="parentTextBox" presStyleLbl="node1" presStyleIdx="0" presStyleCnt="2"/>
      <dgm:spPr/>
    </dgm:pt>
    <dgm:pt modelId="{3235991F-8E70-4508-A9FF-766E07F7287C}" type="pres">
      <dgm:prSet presAssocID="{51890A59-AB95-4AAE-8D16-C706F607AC5C}" presName="entireBox" presStyleLbl="node1" presStyleIdx="0" presStyleCnt="2"/>
      <dgm:spPr/>
    </dgm:pt>
    <dgm:pt modelId="{D81B205E-93C5-4FF9-BFE2-5A6BFA350A19}" type="pres">
      <dgm:prSet presAssocID="{51890A59-AB95-4AAE-8D16-C706F607AC5C}" presName="descendantBox" presStyleCnt="0"/>
      <dgm:spPr/>
    </dgm:pt>
    <dgm:pt modelId="{D9411EBE-E3D4-4D02-8E44-74E28CA9D32B}" type="pres">
      <dgm:prSet presAssocID="{1B3B7128-89B2-4775-B174-CC3CFE247674}" presName="childTextBox" presStyleLbl="fgAccFollowNode1" presStyleIdx="0" presStyleCnt="4">
        <dgm:presLayoutVars>
          <dgm:bulletEnabled val="1"/>
        </dgm:presLayoutVars>
      </dgm:prSet>
      <dgm:spPr/>
    </dgm:pt>
    <dgm:pt modelId="{F5830047-7613-428F-AA10-689F4D03825D}" type="pres">
      <dgm:prSet presAssocID="{C7BB0BFF-1E8C-4762-A6F5-B1D47522A87A}" presName="childTextBox" presStyleLbl="fgAccFollowNode1" presStyleIdx="1" presStyleCnt="4">
        <dgm:presLayoutVars>
          <dgm:bulletEnabled val="1"/>
        </dgm:presLayoutVars>
      </dgm:prSet>
      <dgm:spPr/>
    </dgm:pt>
    <dgm:pt modelId="{EC932E4E-DED3-4C96-86DE-7E78179EB215}" type="pres">
      <dgm:prSet presAssocID="{AF50551E-A263-48ED-9422-6CA04BB4CCB7}" presName="childTextBox" presStyleLbl="fgAccFollowNode1" presStyleIdx="2" presStyleCnt="4">
        <dgm:presLayoutVars>
          <dgm:bulletEnabled val="1"/>
        </dgm:presLayoutVars>
      </dgm:prSet>
      <dgm:spPr/>
    </dgm:pt>
    <dgm:pt modelId="{F707611B-A8B6-4235-8DDF-BA1365A1C444}" type="pres">
      <dgm:prSet presAssocID="{21395B96-046B-40C4-8528-8E39E2DC8F2D}" presName="childTextBox" presStyleLbl="fgAccFollowNode1" presStyleIdx="3" presStyleCnt="4">
        <dgm:presLayoutVars>
          <dgm:bulletEnabled val="1"/>
        </dgm:presLayoutVars>
      </dgm:prSet>
      <dgm:spPr/>
    </dgm:pt>
    <dgm:pt modelId="{11FD8709-38B1-4495-81BB-390644749E99}" type="pres">
      <dgm:prSet presAssocID="{07F5C575-E75D-4A60-8D2A-B699A47AFCBE}" presName="sp" presStyleCnt="0"/>
      <dgm:spPr/>
    </dgm:pt>
    <dgm:pt modelId="{69CBF7CA-6569-401E-943E-CBEC744BAF6A}" type="pres">
      <dgm:prSet presAssocID="{49216E40-612C-4A9A-B42B-A1B8C6849516}" presName="arrowAndChildren" presStyleCnt="0"/>
      <dgm:spPr/>
    </dgm:pt>
    <dgm:pt modelId="{F2661EBC-3925-428D-B183-C47957C70B63}" type="pres">
      <dgm:prSet presAssocID="{49216E40-612C-4A9A-B42B-A1B8C6849516}" presName="parentTextArrow" presStyleLbl="node1" presStyleIdx="1" presStyleCnt="2" custLinFactNeighborX="-2548" custLinFactNeighborY="1274"/>
      <dgm:spPr/>
    </dgm:pt>
  </dgm:ptLst>
  <dgm:cxnLst>
    <dgm:cxn modelId="{6E6F330F-AB74-4376-A4BF-C8650C1CDCAD}" srcId="{AC0575E3-02F1-45CB-8EDF-4753D8AE2049}" destId="{49216E40-612C-4A9A-B42B-A1B8C6849516}" srcOrd="0" destOrd="0" parTransId="{45603890-0180-4D28-916E-FE4ED6949A39}" sibTransId="{07F5C575-E75D-4A60-8D2A-B699A47AFCBE}"/>
    <dgm:cxn modelId="{714DCF26-2E5F-429A-9D09-4C475170F18D}" type="presOf" srcId="{AF50551E-A263-48ED-9422-6CA04BB4CCB7}" destId="{EC932E4E-DED3-4C96-86DE-7E78179EB215}" srcOrd="0" destOrd="0" presId="urn:microsoft.com/office/officeart/2005/8/layout/process4"/>
    <dgm:cxn modelId="{C01DB035-0311-4906-9685-93302D9609F6}" srcId="{51890A59-AB95-4AAE-8D16-C706F607AC5C}" destId="{C7BB0BFF-1E8C-4762-A6F5-B1D47522A87A}" srcOrd="1" destOrd="0" parTransId="{C8FCDD51-CBA2-47B1-8A3B-2EB5C36486E5}" sibTransId="{5C31F25B-7BC6-4924-96AF-0C2B587BC80E}"/>
    <dgm:cxn modelId="{FA576959-6667-4180-B530-1ACE9175212A}" type="presOf" srcId="{1B3B7128-89B2-4775-B174-CC3CFE247674}" destId="{D9411EBE-E3D4-4D02-8E44-74E28CA9D32B}" srcOrd="0" destOrd="0" presId="urn:microsoft.com/office/officeart/2005/8/layout/process4"/>
    <dgm:cxn modelId="{1138587C-ED18-43B9-ABFE-95E1DBF3DECA}" type="presOf" srcId="{AC0575E3-02F1-45CB-8EDF-4753D8AE2049}" destId="{6149848A-F71B-46A7-9D65-D6DE7E6C7046}" srcOrd="0" destOrd="0" presId="urn:microsoft.com/office/officeart/2005/8/layout/process4"/>
    <dgm:cxn modelId="{E564088B-6752-429D-B54A-2D6731BE0DB3}" srcId="{51890A59-AB95-4AAE-8D16-C706F607AC5C}" destId="{1B3B7128-89B2-4775-B174-CC3CFE247674}" srcOrd="0" destOrd="0" parTransId="{4BCA5209-55CE-4C93-B867-4475555E5107}" sibTransId="{0C0AA870-BD15-4071-8AF9-81E9DA3173C1}"/>
    <dgm:cxn modelId="{781F6B91-DDF0-46C2-B77D-9CB40C09153A}" srcId="{51890A59-AB95-4AAE-8D16-C706F607AC5C}" destId="{AF50551E-A263-48ED-9422-6CA04BB4CCB7}" srcOrd="2" destOrd="0" parTransId="{7E6E3096-AD74-47DE-947C-FD8BE42D0CA4}" sibTransId="{E4B497FB-A366-4191-80F6-6557C14158CF}"/>
    <dgm:cxn modelId="{C224939C-A3D2-4D86-9986-5729F1A67D7C}" type="presOf" srcId="{51890A59-AB95-4AAE-8D16-C706F607AC5C}" destId="{3235991F-8E70-4508-A9FF-766E07F7287C}" srcOrd="1" destOrd="0" presId="urn:microsoft.com/office/officeart/2005/8/layout/process4"/>
    <dgm:cxn modelId="{7EA95BAC-3762-471D-88A2-75296FECBB73}" type="presOf" srcId="{21395B96-046B-40C4-8528-8E39E2DC8F2D}" destId="{F707611B-A8B6-4235-8DDF-BA1365A1C444}" srcOrd="0" destOrd="0" presId="urn:microsoft.com/office/officeart/2005/8/layout/process4"/>
    <dgm:cxn modelId="{530AE6B6-5F33-4B8D-B9C3-DCC8CEAE7D8A}" type="presOf" srcId="{51890A59-AB95-4AAE-8D16-C706F607AC5C}" destId="{D4DBE97B-D1F6-4BEB-BBC7-3E7EE2C1AC38}" srcOrd="0" destOrd="0" presId="urn:microsoft.com/office/officeart/2005/8/layout/process4"/>
    <dgm:cxn modelId="{439829BF-8743-44CF-A606-940351E78EE0}" srcId="{51890A59-AB95-4AAE-8D16-C706F607AC5C}" destId="{21395B96-046B-40C4-8528-8E39E2DC8F2D}" srcOrd="3" destOrd="0" parTransId="{EB2E6418-DC95-4013-87CD-578E925F3EEA}" sibTransId="{170DFEAA-268F-40DD-B4E7-5E8F1507B65C}"/>
    <dgm:cxn modelId="{3DBCDCC2-CB30-4640-968E-C5EE4633C0E5}" srcId="{AC0575E3-02F1-45CB-8EDF-4753D8AE2049}" destId="{51890A59-AB95-4AAE-8D16-C706F607AC5C}" srcOrd="1" destOrd="0" parTransId="{5911D267-5C3C-426F-8E3D-2323A4C169C5}" sibTransId="{017F1A74-66E2-4C7A-A12A-6604DC332A3F}"/>
    <dgm:cxn modelId="{9A1B9CDC-DD14-4D4C-9C16-23E953A19306}" type="presOf" srcId="{49216E40-612C-4A9A-B42B-A1B8C6849516}" destId="{F2661EBC-3925-428D-B183-C47957C70B63}" srcOrd="0" destOrd="0" presId="urn:microsoft.com/office/officeart/2005/8/layout/process4"/>
    <dgm:cxn modelId="{24F258FE-B12C-4C35-B539-2ED800A48F33}" type="presOf" srcId="{C7BB0BFF-1E8C-4762-A6F5-B1D47522A87A}" destId="{F5830047-7613-428F-AA10-689F4D03825D}" srcOrd="0" destOrd="0" presId="urn:microsoft.com/office/officeart/2005/8/layout/process4"/>
    <dgm:cxn modelId="{4768B07A-03EB-4F12-A68E-D0A327A463B9}" type="presParOf" srcId="{6149848A-F71B-46A7-9D65-D6DE7E6C7046}" destId="{DC71C364-89D3-4021-AF99-CFEA43D6AEC6}" srcOrd="0" destOrd="0" presId="urn:microsoft.com/office/officeart/2005/8/layout/process4"/>
    <dgm:cxn modelId="{547C304F-B8A6-4822-A3AF-529BA68372E3}" type="presParOf" srcId="{DC71C364-89D3-4021-AF99-CFEA43D6AEC6}" destId="{D4DBE97B-D1F6-4BEB-BBC7-3E7EE2C1AC38}" srcOrd="0" destOrd="0" presId="urn:microsoft.com/office/officeart/2005/8/layout/process4"/>
    <dgm:cxn modelId="{B81DF93B-BD3E-419F-9610-E50BD7C9B2DB}" type="presParOf" srcId="{DC71C364-89D3-4021-AF99-CFEA43D6AEC6}" destId="{3235991F-8E70-4508-A9FF-766E07F7287C}" srcOrd="1" destOrd="0" presId="urn:microsoft.com/office/officeart/2005/8/layout/process4"/>
    <dgm:cxn modelId="{7AA55EC9-48F3-45B0-B9EE-6F5C4409C9FA}" type="presParOf" srcId="{DC71C364-89D3-4021-AF99-CFEA43D6AEC6}" destId="{D81B205E-93C5-4FF9-BFE2-5A6BFA350A19}" srcOrd="2" destOrd="0" presId="urn:microsoft.com/office/officeart/2005/8/layout/process4"/>
    <dgm:cxn modelId="{20B033A1-2493-4F39-A548-71239F1AA4F4}" type="presParOf" srcId="{D81B205E-93C5-4FF9-BFE2-5A6BFA350A19}" destId="{D9411EBE-E3D4-4D02-8E44-74E28CA9D32B}" srcOrd="0" destOrd="0" presId="urn:microsoft.com/office/officeart/2005/8/layout/process4"/>
    <dgm:cxn modelId="{04822A0C-E32A-4A20-8B10-80410C81379B}" type="presParOf" srcId="{D81B205E-93C5-4FF9-BFE2-5A6BFA350A19}" destId="{F5830047-7613-428F-AA10-689F4D03825D}" srcOrd="1" destOrd="0" presId="urn:microsoft.com/office/officeart/2005/8/layout/process4"/>
    <dgm:cxn modelId="{592CE72E-93B1-4308-8876-FD747A69F8A1}" type="presParOf" srcId="{D81B205E-93C5-4FF9-BFE2-5A6BFA350A19}" destId="{EC932E4E-DED3-4C96-86DE-7E78179EB215}" srcOrd="2" destOrd="0" presId="urn:microsoft.com/office/officeart/2005/8/layout/process4"/>
    <dgm:cxn modelId="{0253A15F-6582-406A-A362-7E0203F37AC5}" type="presParOf" srcId="{D81B205E-93C5-4FF9-BFE2-5A6BFA350A19}" destId="{F707611B-A8B6-4235-8DDF-BA1365A1C444}" srcOrd="3" destOrd="0" presId="urn:microsoft.com/office/officeart/2005/8/layout/process4"/>
    <dgm:cxn modelId="{9DF6DDAC-EB09-4DD2-8A4B-BA0C75A115CD}" type="presParOf" srcId="{6149848A-F71B-46A7-9D65-D6DE7E6C7046}" destId="{11FD8709-38B1-4495-81BB-390644749E99}" srcOrd="1" destOrd="0" presId="urn:microsoft.com/office/officeart/2005/8/layout/process4"/>
    <dgm:cxn modelId="{36374B01-25D7-4D69-A1C2-800A19B6CE49}" type="presParOf" srcId="{6149848A-F71B-46A7-9D65-D6DE7E6C7046}" destId="{69CBF7CA-6569-401E-943E-CBEC744BAF6A}" srcOrd="2" destOrd="0" presId="urn:microsoft.com/office/officeart/2005/8/layout/process4"/>
    <dgm:cxn modelId="{7E65BCB8-E3CF-45D3-8B5D-051378AB6609}" type="presParOf" srcId="{69CBF7CA-6569-401E-943E-CBEC744BAF6A}" destId="{F2661EBC-3925-428D-B183-C47957C70B63}"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9F0AC3F-2CF4-40E4-84A0-CAEC48B8E5B5}"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1CBAC242-E34A-4BE6-B671-F9A01835B18A}">
      <dgm:prSet/>
      <dgm:spPr/>
      <dgm:t>
        <a:bodyPr/>
        <a:lstStyle/>
        <a:p>
          <a:r>
            <a:rPr lang="en-US" dirty="0">
              <a:latin typeface="+mj-lt"/>
            </a:rPr>
            <a:t>Participants in this study were students enrolled at East Carolina University in Greenville, NC, during the COVID19 pandemic (Spring 2020 through Spring 2023). While first year students enrolled at ECU for the first time in Fall 2022 did experience impact from the pandemic during their high school years, their experiences at ECU are limited. Primary focus has been placed on graduate students, seniors, juniors, and sophomore students.</a:t>
          </a:r>
        </a:p>
      </dgm:t>
    </dgm:pt>
    <dgm:pt modelId="{DC7B00A5-9BE3-4FEF-9F46-0D0AFBF19F7D}" type="parTrans" cxnId="{3B6532FC-FDF8-4A12-93D5-643AC26F3BBE}">
      <dgm:prSet/>
      <dgm:spPr/>
      <dgm:t>
        <a:bodyPr/>
        <a:lstStyle/>
        <a:p>
          <a:endParaRPr lang="en-US"/>
        </a:p>
      </dgm:t>
    </dgm:pt>
    <dgm:pt modelId="{3EBA5A54-4B7D-4BEE-A0BE-4969636118C8}" type="sibTrans" cxnId="{3B6532FC-FDF8-4A12-93D5-643AC26F3BBE}">
      <dgm:prSet/>
      <dgm:spPr/>
      <dgm:t>
        <a:bodyPr/>
        <a:lstStyle/>
        <a:p>
          <a:endParaRPr lang="en-US"/>
        </a:p>
      </dgm:t>
    </dgm:pt>
    <dgm:pt modelId="{6F6A7DD1-A411-4E0A-B163-BAAC68AD0C4C}">
      <dgm:prSet/>
      <dgm:spPr/>
      <dgm:t>
        <a:bodyPr/>
        <a:lstStyle/>
        <a:p>
          <a:r>
            <a:rPr lang="en-US" dirty="0">
              <a:latin typeface="+mj-lt"/>
            </a:rPr>
            <a:t>Study participants were recruited through flyers and sharing information with potential groups/offices that interact with students. Each participant received a consent form that outlined the purpose of the study and provided a series of dates/times of scheduled focus groups. Focus groups were scheduled during summer of 2023 in order to capture experiences from students who were enrolled in the university as first year students during Spring 2020, as well as students who enrolled in the years following and still experienced impacts from the pandemic. </a:t>
          </a:r>
        </a:p>
      </dgm:t>
    </dgm:pt>
    <dgm:pt modelId="{DABC81FA-0561-40E4-B096-60F56C6E0987}" type="parTrans" cxnId="{E43E59C9-8A8F-48CD-BD80-2EDF563B1F1C}">
      <dgm:prSet/>
      <dgm:spPr/>
      <dgm:t>
        <a:bodyPr/>
        <a:lstStyle/>
        <a:p>
          <a:endParaRPr lang="en-US"/>
        </a:p>
      </dgm:t>
    </dgm:pt>
    <dgm:pt modelId="{47D3B0F5-D8FE-455B-9D16-BCAEB66D4C36}" type="sibTrans" cxnId="{E43E59C9-8A8F-48CD-BD80-2EDF563B1F1C}">
      <dgm:prSet/>
      <dgm:spPr/>
      <dgm:t>
        <a:bodyPr/>
        <a:lstStyle/>
        <a:p>
          <a:endParaRPr lang="en-US"/>
        </a:p>
      </dgm:t>
    </dgm:pt>
    <dgm:pt modelId="{779E5FE4-D533-45A7-ACAC-A3327EAE53E1}">
      <dgm:prSet/>
      <dgm:spPr/>
      <dgm:t>
        <a:bodyPr/>
        <a:lstStyle/>
        <a:p>
          <a:r>
            <a:rPr lang="en-US" dirty="0">
              <a:latin typeface="+mj-lt"/>
            </a:rPr>
            <a:t>90-minute focus groups were conducted in person, with participants being asked to respond to a series of open-ended questions about the digital divide, educational technology barriers, challenges from pandemic learning, and ideas about possible university programs or supports.  For this investigation, three focus groups were scheduled with up to 12 participants in each focus group. The study concluded after three focus groups had been facilitated.</a:t>
          </a:r>
        </a:p>
      </dgm:t>
    </dgm:pt>
    <dgm:pt modelId="{C539E541-5719-4669-9AE0-74D98F3E27CF}" type="parTrans" cxnId="{FCA4116D-1A8E-4478-A294-9E1BE7F9AB8D}">
      <dgm:prSet/>
      <dgm:spPr/>
      <dgm:t>
        <a:bodyPr/>
        <a:lstStyle/>
        <a:p>
          <a:endParaRPr lang="en-US"/>
        </a:p>
      </dgm:t>
    </dgm:pt>
    <dgm:pt modelId="{400CA9FC-0C71-4E2D-BED8-59D1CFDE84CF}" type="sibTrans" cxnId="{FCA4116D-1A8E-4478-A294-9E1BE7F9AB8D}">
      <dgm:prSet/>
      <dgm:spPr/>
      <dgm:t>
        <a:bodyPr/>
        <a:lstStyle/>
        <a:p>
          <a:endParaRPr lang="en-US"/>
        </a:p>
      </dgm:t>
    </dgm:pt>
    <dgm:pt modelId="{707CAFA5-5FBC-41F4-8CDB-EEF18F1D3161}" type="pres">
      <dgm:prSet presAssocID="{B9F0AC3F-2CF4-40E4-84A0-CAEC48B8E5B5}" presName="linear" presStyleCnt="0">
        <dgm:presLayoutVars>
          <dgm:animLvl val="lvl"/>
          <dgm:resizeHandles val="exact"/>
        </dgm:presLayoutVars>
      </dgm:prSet>
      <dgm:spPr/>
    </dgm:pt>
    <dgm:pt modelId="{A238B744-A544-4E63-813C-5C59CFF9375D}" type="pres">
      <dgm:prSet presAssocID="{1CBAC242-E34A-4BE6-B671-F9A01835B18A}" presName="parentText" presStyleLbl="node1" presStyleIdx="0" presStyleCnt="3">
        <dgm:presLayoutVars>
          <dgm:chMax val="0"/>
          <dgm:bulletEnabled val="1"/>
        </dgm:presLayoutVars>
      </dgm:prSet>
      <dgm:spPr/>
    </dgm:pt>
    <dgm:pt modelId="{6FAA4303-C279-4D99-95BF-7B2149BBF57A}" type="pres">
      <dgm:prSet presAssocID="{3EBA5A54-4B7D-4BEE-A0BE-4969636118C8}" presName="spacer" presStyleCnt="0"/>
      <dgm:spPr/>
    </dgm:pt>
    <dgm:pt modelId="{DA391200-F038-407C-AA68-B0682952D7C0}" type="pres">
      <dgm:prSet presAssocID="{6F6A7DD1-A411-4E0A-B163-BAAC68AD0C4C}" presName="parentText" presStyleLbl="node1" presStyleIdx="1" presStyleCnt="3">
        <dgm:presLayoutVars>
          <dgm:chMax val="0"/>
          <dgm:bulletEnabled val="1"/>
        </dgm:presLayoutVars>
      </dgm:prSet>
      <dgm:spPr/>
    </dgm:pt>
    <dgm:pt modelId="{B3EBEFB5-4558-4DE9-A9A3-F7708DADA6DC}" type="pres">
      <dgm:prSet presAssocID="{47D3B0F5-D8FE-455B-9D16-BCAEB66D4C36}" presName="spacer" presStyleCnt="0"/>
      <dgm:spPr/>
    </dgm:pt>
    <dgm:pt modelId="{3C85CF48-DCE9-4274-A7BF-DEC91A984E6B}" type="pres">
      <dgm:prSet presAssocID="{779E5FE4-D533-45A7-ACAC-A3327EAE53E1}" presName="parentText" presStyleLbl="node1" presStyleIdx="2" presStyleCnt="3">
        <dgm:presLayoutVars>
          <dgm:chMax val="0"/>
          <dgm:bulletEnabled val="1"/>
        </dgm:presLayoutVars>
      </dgm:prSet>
      <dgm:spPr/>
    </dgm:pt>
  </dgm:ptLst>
  <dgm:cxnLst>
    <dgm:cxn modelId="{EB27B83C-055E-44B8-97FE-D56043AEBACF}" type="presOf" srcId="{779E5FE4-D533-45A7-ACAC-A3327EAE53E1}" destId="{3C85CF48-DCE9-4274-A7BF-DEC91A984E6B}" srcOrd="0" destOrd="0" presId="urn:microsoft.com/office/officeart/2005/8/layout/vList2"/>
    <dgm:cxn modelId="{133F756A-E9F0-4080-9ED5-33B5E41B5785}" type="presOf" srcId="{1CBAC242-E34A-4BE6-B671-F9A01835B18A}" destId="{A238B744-A544-4E63-813C-5C59CFF9375D}" srcOrd="0" destOrd="0" presId="urn:microsoft.com/office/officeart/2005/8/layout/vList2"/>
    <dgm:cxn modelId="{FCA4116D-1A8E-4478-A294-9E1BE7F9AB8D}" srcId="{B9F0AC3F-2CF4-40E4-84A0-CAEC48B8E5B5}" destId="{779E5FE4-D533-45A7-ACAC-A3327EAE53E1}" srcOrd="2" destOrd="0" parTransId="{C539E541-5719-4669-9AE0-74D98F3E27CF}" sibTransId="{400CA9FC-0C71-4E2D-BED8-59D1CFDE84CF}"/>
    <dgm:cxn modelId="{8945748A-7D4E-4F89-AE90-C17D6D98FCD3}" type="presOf" srcId="{6F6A7DD1-A411-4E0A-B163-BAAC68AD0C4C}" destId="{DA391200-F038-407C-AA68-B0682952D7C0}" srcOrd="0" destOrd="0" presId="urn:microsoft.com/office/officeart/2005/8/layout/vList2"/>
    <dgm:cxn modelId="{E43E59C9-8A8F-48CD-BD80-2EDF563B1F1C}" srcId="{B9F0AC3F-2CF4-40E4-84A0-CAEC48B8E5B5}" destId="{6F6A7DD1-A411-4E0A-B163-BAAC68AD0C4C}" srcOrd="1" destOrd="0" parTransId="{DABC81FA-0561-40E4-B096-60F56C6E0987}" sibTransId="{47D3B0F5-D8FE-455B-9D16-BCAEB66D4C36}"/>
    <dgm:cxn modelId="{75D3DCD3-EBA2-406F-875E-6CA25CBD7B9B}" type="presOf" srcId="{B9F0AC3F-2CF4-40E4-84A0-CAEC48B8E5B5}" destId="{707CAFA5-5FBC-41F4-8CDB-EEF18F1D3161}" srcOrd="0" destOrd="0" presId="urn:microsoft.com/office/officeart/2005/8/layout/vList2"/>
    <dgm:cxn modelId="{3B6532FC-FDF8-4A12-93D5-643AC26F3BBE}" srcId="{B9F0AC3F-2CF4-40E4-84A0-CAEC48B8E5B5}" destId="{1CBAC242-E34A-4BE6-B671-F9A01835B18A}" srcOrd="0" destOrd="0" parTransId="{DC7B00A5-9BE3-4FEF-9F46-0D0AFBF19F7D}" sibTransId="{3EBA5A54-4B7D-4BEE-A0BE-4969636118C8}"/>
    <dgm:cxn modelId="{8AB96E84-FBF0-4FED-B0B1-482C53E768BB}" type="presParOf" srcId="{707CAFA5-5FBC-41F4-8CDB-EEF18F1D3161}" destId="{A238B744-A544-4E63-813C-5C59CFF9375D}" srcOrd="0" destOrd="0" presId="urn:microsoft.com/office/officeart/2005/8/layout/vList2"/>
    <dgm:cxn modelId="{EA9997D4-B8CE-4E7E-BA5D-230C42468977}" type="presParOf" srcId="{707CAFA5-5FBC-41F4-8CDB-EEF18F1D3161}" destId="{6FAA4303-C279-4D99-95BF-7B2149BBF57A}" srcOrd="1" destOrd="0" presId="urn:microsoft.com/office/officeart/2005/8/layout/vList2"/>
    <dgm:cxn modelId="{39BA5351-3C3F-482C-9E22-BC954F9116B7}" type="presParOf" srcId="{707CAFA5-5FBC-41F4-8CDB-EEF18F1D3161}" destId="{DA391200-F038-407C-AA68-B0682952D7C0}" srcOrd="2" destOrd="0" presId="urn:microsoft.com/office/officeart/2005/8/layout/vList2"/>
    <dgm:cxn modelId="{4BAD7868-B610-4C71-B518-43B9853189AB}" type="presParOf" srcId="{707CAFA5-5FBC-41F4-8CDB-EEF18F1D3161}" destId="{B3EBEFB5-4558-4DE9-A9A3-F7708DADA6DC}" srcOrd="3" destOrd="0" presId="urn:microsoft.com/office/officeart/2005/8/layout/vList2"/>
    <dgm:cxn modelId="{5978EE6B-8A68-494B-91D7-647E41E4684C}" type="presParOf" srcId="{707CAFA5-5FBC-41F4-8CDB-EEF18F1D3161}" destId="{3C85CF48-DCE9-4274-A7BF-DEC91A984E6B}"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F716BCD-8822-4922-B26F-EDA5AFB72CEB}"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F260BC11-1086-4E41-B2B8-11DB48F9090F}">
      <dgm:prSet/>
      <dgm:spPr/>
      <dgm:t>
        <a:bodyPr/>
        <a:lstStyle/>
        <a:p>
          <a:r>
            <a:rPr lang="en-US" dirty="0"/>
            <a:t>The three focus groups included students that were working in the Pirate Academic Success Center as peer enrollment coaches, Orientation Assistants for First Year Orientation Programming, and student employees in the Student Technology Center within the ECU College of Business. </a:t>
          </a:r>
        </a:p>
      </dgm:t>
    </dgm:pt>
    <dgm:pt modelId="{B3E11FA1-4DC6-43DB-BC7D-7C85F581DFDB}" type="parTrans" cxnId="{9BACBED0-8EBE-472F-B28A-42209D77EA80}">
      <dgm:prSet/>
      <dgm:spPr/>
      <dgm:t>
        <a:bodyPr/>
        <a:lstStyle/>
        <a:p>
          <a:endParaRPr lang="en-US"/>
        </a:p>
      </dgm:t>
    </dgm:pt>
    <dgm:pt modelId="{77A27475-C689-45CC-93DB-5D82A2593DE9}" type="sibTrans" cxnId="{9BACBED0-8EBE-472F-B28A-42209D77EA80}">
      <dgm:prSet/>
      <dgm:spPr/>
      <dgm:t>
        <a:bodyPr/>
        <a:lstStyle/>
        <a:p>
          <a:endParaRPr lang="en-US"/>
        </a:p>
      </dgm:t>
    </dgm:pt>
    <dgm:pt modelId="{92BEFC70-7FA2-402D-AED5-7542A21D3167}">
      <dgm:prSet/>
      <dgm:spPr/>
      <dgm:t>
        <a:bodyPr/>
        <a:lstStyle/>
        <a:p>
          <a:r>
            <a:rPr lang="en-US" dirty="0"/>
            <a:t>The groups included a total of 22 students, with a mean age of 21.7 and a range from 18 to 33 years old. Students self-reported their race, academic class and major, with 50% of the students identifying as white, 36% identifying as Black/African American, and the remaining 14% identifying as Latino/Hispanic or N/A. </a:t>
          </a:r>
        </a:p>
      </dgm:t>
    </dgm:pt>
    <dgm:pt modelId="{F85F370E-067D-45DB-BEC4-6CADE70A64C8}" type="parTrans" cxnId="{D6E2F197-CF6E-416B-924D-7FCA25450D82}">
      <dgm:prSet/>
      <dgm:spPr/>
      <dgm:t>
        <a:bodyPr/>
        <a:lstStyle/>
        <a:p>
          <a:endParaRPr lang="en-US"/>
        </a:p>
      </dgm:t>
    </dgm:pt>
    <dgm:pt modelId="{2F05F64F-CD38-423B-9BD6-2B8C37FA3768}" type="sibTrans" cxnId="{D6E2F197-CF6E-416B-924D-7FCA25450D82}">
      <dgm:prSet/>
      <dgm:spPr/>
      <dgm:t>
        <a:bodyPr/>
        <a:lstStyle/>
        <a:p>
          <a:endParaRPr lang="en-US"/>
        </a:p>
      </dgm:t>
    </dgm:pt>
    <dgm:pt modelId="{11940CAF-53E0-4AC4-8905-36ABB824DCCB}">
      <dgm:prSet/>
      <dgm:spPr/>
      <dgm:t>
        <a:bodyPr/>
        <a:lstStyle/>
        <a:p>
          <a:r>
            <a:rPr lang="en-US"/>
            <a:t>For academic classes, 27% of the participants reported as graduate students, 31% as seniors, 27% as juniors and 14% as sophomores. </a:t>
          </a:r>
        </a:p>
      </dgm:t>
    </dgm:pt>
    <dgm:pt modelId="{4F26756F-7609-4B15-B3CE-007F4560E944}" type="parTrans" cxnId="{B5A06183-C470-4F5C-B88B-52535208E34F}">
      <dgm:prSet/>
      <dgm:spPr/>
      <dgm:t>
        <a:bodyPr/>
        <a:lstStyle/>
        <a:p>
          <a:endParaRPr lang="en-US"/>
        </a:p>
      </dgm:t>
    </dgm:pt>
    <dgm:pt modelId="{A25AA289-73AE-4044-9653-D71EEA118770}" type="sibTrans" cxnId="{B5A06183-C470-4F5C-B88B-52535208E34F}">
      <dgm:prSet/>
      <dgm:spPr/>
      <dgm:t>
        <a:bodyPr/>
        <a:lstStyle/>
        <a:p>
          <a:endParaRPr lang="en-US"/>
        </a:p>
      </dgm:t>
    </dgm:pt>
    <dgm:pt modelId="{22A7F04C-6EF3-49B8-87E5-77F68C01F041}">
      <dgm:prSet/>
      <dgm:spPr/>
      <dgm:t>
        <a:bodyPr/>
        <a:lstStyle/>
        <a:p>
          <a:r>
            <a:rPr lang="en-US" dirty="0"/>
            <a:t>The majors represented included a wide variety, with speech &amp; hearing sciences and marketing at three each, in addition to other majors like biology, clinical laboratory sciences, education, fashion merchandising, psychology, and public health. </a:t>
          </a:r>
        </a:p>
      </dgm:t>
    </dgm:pt>
    <dgm:pt modelId="{AD3198BF-0562-46FC-A595-22BC05C99FF3}" type="parTrans" cxnId="{19AA53B2-53A3-4E7D-AD68-E6384D7A4D01}">
      <dgm:prSet/>
      <dgm:spPr/>
      <dgm:t>
        <a:bodyPr/>
        <a:lstStyle/>
        <a:p>
          <a:endParaRPr lang="en-US"/>
        </a:p>
      </dgm:t>
    </dgm:pt>
    <dgm:pt modelId="{4C4D2176-2E6A-49C3-AE6E-6E4E44DF9BBA}" type="sibTrans" cxnId="{19AA53B2-53A3-4E7D-AD68-E6384D7A4D01}">
      <dgm:prSet/>
      <dgm:spPr/>
      <dgm:t>
        <a:bodyPr/>
        <a:lstStyle/>
        <a:p>
          <a:endParaRPr lang="en-US"/>
        </a:p>
      </dgm:t>
    </dgm:pt>
    <dgm:pt modelId="{8B679CAC-288B-41A8-AEA8-3791D8143A96}" type="pres">
      <dgm:prSet presAssocID="{6F716BCD-8822-4922-B26F-EDA5AFB72CEB}" presName="root" presStyleCnt="0">
        <dgm:presLayoutVars>
          <dgm:dir/>
          <dgm:resizeHandles val="exact"/>
        </dgm:presLayoutVars>
      </dgm:prSet>
      <dgm:spPr/>
    </dgm:pt>
    <dgm:pt modelId="{713C3D23-C39E-40A4-B59B-6679DCEFF2BF}" type="pres">
      <dgm:prSet presAssocID="{F260BC11-1086-4E41-B2B8-11DB48F9090F}" presName="compNode" presStyleCnt="0"/>
      <dgm:spPr/>
    </dgm:pt>
    <dgm:pt modelId="{B9D284CF-09FA-423B-A2CD-163CCC5DC12E}" type="pres">
      <dgm:prSet presAssocID="{F260BC11-1086-4E41-B2B8-11DB48F9090F}" presName="bgRect" presStyleLbl="bgShp" presStyleIdx="0" presStyleCnt="4"/>
      <dgm:spPr/>
    </dgm:pt>
    <dgm:pt modelId="{C8150976-B16E-49CB-97BB-E8CC5E484F76}" type="pres">
      <dgm:prSet presAssocID="{F260BC11-1086-4E41-B2B8-11DB48F9090F}"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lassroom"/>
        </a:ext>
      </dgm:extLst>
    </dgm:pt>
    <dgm:pt modelId="{7C546F9F-B450-459A-985C-61AB0DD37322}" type="pres">
      <dgm:prSet presAssocID="{F260BC11-1086-4E41-B2B8-11DB48F9090F}" presName="spaceRect" presStyleCnt="0"/>
      <dgm:spPr/>
    </dgm:pt>
    <dgm:pt modelId="{7F562BAC-CF6F-4206-A915-64CF20B6D54F}" type="pres">
      <dgm:prSet presAssocID="{F260BC11-1086-4E41-B2B8-11DB48F9090F}" presName="parTx" presStyleLbl="revTx" presStyleIdx="0" presStyleCnt="4">
        <dgm:presLayoutVars>
          <dgm:chMax val="0"/>
          <dgm:chPref val="0"/>
        </dgm:presLayoutVars>
      </dgm:prSet>
      <dgm:spPr/>
    </dgm:pt>
    <dgm:pt modelId="{60F005CE-23F8-414A-8FB1-2E8EF21E43E9}" type="pres">
      <dgm:prSet presAssocID="{77A27475-C689-45CC-93DB-5D82A2593DE9}" presName="sibTrans" presStyleCnt="0"/>
      <dgm:spPr/>
    </dgm:pt>
    <dgm:pt modelId="{DD2D3C69-871D-46E0-B54A-F713A4073275}" type="pres">
      <dgm:prSet presAssocID="{92BEFC70-7FA2-402D-AED5-7542A21D3167}" presName="compNode" presStyleCnt="0"/>
      <dgm:spPr/>
    </dgm:pt>
    <dgm:pt modelId="{B20DA0C1-3409-49F4-81E0-DA9C62680CA1}" type="pres">
      <dgm:prSet presAssocID="{92BEFC70-7FA2-402D-AED5-7542A21D3167}" presName="bgRect" presStyleLbl="bgShp" presStyleIdx="1" presStyleCnt="4"/>
      <dgm:spPr/>
    </dgm:pt>
    <dgm:pt modelId="{906DF02A-8E9A-4B0E-9DF3-BDFC05E19AD6}" type="pres">
      <dgm:prSet presAssocID="{92BEFC70-7FA2-402D-AED5-7542A21D3167}"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arget Audience"/>
        </a:ext>
      </dgm:extLst>
    </dgm:pt>
    <dgm:pt modelId="{09992736-2EE3-4E58-90AC-94740EE945CA}" type="pres">
      <dgm:prSet presAssocID="{92BEFC70-7FA2-402D-AED5-7542A21D3167}" presName="spaceRect" presStyleCnt="0"/>
      <dgm:spPr/>
    </dgm:pt>
    <dgm:pt modelId="{37E57E8A-0F2E-44D4-8C5F-26C1CDAC27AD}" type="pres">
      <dgm:prSet presAssocID="{92BEFC70-7FA2-402D-AED5-7542A21D3167}" presName="parTx" presStyleLbl="revTx" presStyleIdx="1" presStyleCnt="4">
        <dgm:presLayoutVars>
          <dgm:chMax val="0"/>
          <dgm:chPref val="0"/>
        </dgm:presLayoutVars>
      </dgm:prSet>
      <dgm:spPr/>
    </dgm:pt>
    <dgm:pt modelId="{18FE2B50-998E-4B77-850A-D64EDC9C9D6F}" type="pres">
      <dgm:prSet presAssocID="{2F05F64F-CD38-423B-9BD6-2B8C37FA3768}" presName="sibTrans" presStyleCnt="0"/>
      <dgm:spPr/>
    </dgm:pt>
    <dgm:pt modelId="{BB2B6A03-6011-4212-975A-0531953942CC}" type="pres">
      <dgm:prSet presAssocID="{11940CAF-53E0-4AC4-8905-36ABB824DCCB}" presName="compNode" presStyleCnt="0"/>
      <dgm:spPr/>
    </dgm:pt>
    <dgm:pt modelId="{3885A91F-7432-46A2-AA52-49A499E16B47}" type="pres">
      <dgm:prSet presAssocID="{11940CAF-53E0-4AC4-8905-36ABB824DCCB}" presName="bgRect" presStyleLbl="bgShp" presStyleIdx="2" presStyleCnt="4"/>
      <dgm:spPr/>
    </dgm:pt>
    <dgm:pt modelId="{AF03BC59-F872-4F36-94F3-56FDB3B93D35}" type="pres">
      <dgm:prSet presAssocID="{11940CAF-53E0-4AC4-8905-36ABB824DCCB}"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choolhouse"/>
        </a:ext>
      </dgm:extLst>
    </dgm:pt>
    <dgm:pt modelId="{7041BB91-946C-44FB-A06E-66E73614EF0C}" type="pres">
      <dgm:prSet presAssocID="{11940CAF-53E0-4AC4-8905-36ABB824DCCB}" presName="spaceRect" presStyleCnt="0"/>
      <dgm:spPr/>
    </dgm:pt>
    <dgm:pt modelId="{7B50547B-4BE7-4CB9-B3F8-4F5722DF2DF3}" type="pres">
      <dgm:prSet presAssocID="{11940CAF-53E0-4AC4-8905-36ABB824DCCB}" presName="parTx" presStyleLbl="revTx" presStyleIdx="2" presStyleCnt="4">
        <dgm:presLayoutVars>
          <dgm:chMax val="0"/>
          <dgm:chPref val="0"/>
        </dgm:presLayoutVars>
      </dgm:prSet>
      <dgm:spPr/>
    </dgm:pt>
    <dgm:pt modelId="{ACC8414A-A486-43C2-8D16-10FF257315C5}" type="pres">
      <dgm:prSet presAssocID="{A25AA289-73AE-4044-9653-D71EEA118770}" presName="sibTrans" presStyleCnt="0"/>
      <dgm:spPr/>
    </dgm:pt>
    <dgm:pt modelId="{420655B9-AF52-45BE-9743-4B2CDA075B70}" type="pres">
      <dgm:prSet presAssocID="{22A7F04C-6EF3-49B8-87E5-77F68C01F041}" presName="compNode" presStyleCnt="0"/>
      <dgm:spPr/>
    </dgm:pt>
    <dgm:pt modelId="{DEE77258-DDC9-48F2-B0EA-4CBF78E8CBA8}" type="pres">
      <dgm:prSet presAssocID="{22A7F04C-6EF3-49B8-87E5-77F68C01F041}" presName="bgRect" presStyleLbl="bgShp" presStyleIdx="3" presStyleCnt="4"/>
      <dgm:spPr/>
    </dgm:pt>
    <dgm:pt modelId="{A3EAD6EB-5F57-4DC5-99AA-0E6490FCA9E2}" type="pres">
      <dgm:prSet presAssocID="{22A7F04C-6EF3-49B8-87E5-77F68C01F041}"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Diploma Roll"/>
        </a:ext>
      </dgm:extLst>
    </dgm:pt>
    <dgm:pt modelId="{9C3F6705-2503-477D-B415-16307852A61A}" type="pres">
      <dgm:prSet presAssocID="{22A7F04C-6EF3-49B8-87E5-77F68C01F041}" presName="spaceRect" presStyleCnt="0"/>
      <dgm:spPr/>
    </dgm:pt>
    <dgm:pt modelId="{43504DF0-92FF-476D-A037-CB2A45049584}" type="pres">
      <dgm:prSet presAssocID="{22A7F04C-6EF3-49B8-87E5-77F68C01F041}" presName="parTx" presStyleLbl="revTx" presStyleIdx="3" presStyleCnt="4">
        <dgm:presLayoutVars>
          <dgm:chMax val="0"/>
          <dgm:chPref val="0"/>
        </dgm:presLayoutVars>
      </dgm:prSet>
      <dgm:spPr/>
    </dgm:pt>
  </dgm:ptLst>
  <dgm:cxnLst>
    <dgm:cxn modelId="{3212A317-3515-4534-89E5-B39C344FCC16}" type="presOf" srcId="{F260BC11-1086-4E41-B2B8-11DB48F9090F}" destId="{7F562BAC-CF6F-4206-A915-64CF20B6D54F}" srcOrd="0" destOrd="0" presId="urn:microsoft.com/office/officeart/2018/2/layout/IconVerticalSolidList"/>
    <dgm:cxn modelId="{F96E8B30-FE9B-4BB3-9530-500D94886E2B}" type="presOf" srcId="{6F716BCD-8822-4922-B26F-EDA5AFB72CEB}" destId="{8B679CAC-288B-41A8-AEA8-3791D8143A96}" srcOrd="0" destOrd="0" presId="urn:microsoft.com/office/officeart/2018/2/layout/IconVerticalSolidList"/>
    <dgm:cxn modelId="{29C4EA43-0A9D-4A11-BC86-5D36FB073CD9}" type="presOf" srcId="{92BEFC70-7FA2-402D-AED5-7542A21D3167}" destId="{37E57E8A-0F2E-44D4-8C5F-26C1CDAC27AD}" srcOrd="0" destOrd="0" presId="urn:microsoft.com/office/officeart/2018/2/layout/IconVerticalSolidList"/>
    <dgm:cxn modelId="{B5A06183-C470-4F5C-B88B-52535208E34F}" srcId="{6F716BCD-8822-4922-B26F-EDA5AFB72CEB}" destId="{11940CAF-53E0-4AC4-8905-36ABB824DCCB}" srcOrd="2" destOrd="0" parTransId="{4F26756F-7609-4B15-B3CE-007F4560E944}" sibTransId="{A25AA289-73AE-4044-9653-D71EEA118770}"/>
    <dgm:cxn modelId="{F4F83586-8115-4F0F-8DEE-E7AE152F2A09}" type="presOf" srcId="{22A7F04C-6EF3-49B8-87E5-77F68C01F041}" destId="{43504DF0-92FF-476D-A037-CB2A45049584}" srcOrd="0" destOrd="0" presId="urn:microsoft.com/office/officeart/2018/2/layout/IconVerticalSolidList"/>
    <dgm:cxn modelId="{D6E2F197-CF6E-416B-924D-7FCA25450D82}" srcId="{6F716BCD-8822-4922-B26F-EDA5AFB72CEB}" destId="{92BEFC70-7FA2-402D-AED5-7542A21D3167}" srcOrd="1" destOrd="0" parTransId="{F85F370E-067D-45DB-BEC4-6CADE70A64C8}" sibTransId="{2F05F64F-CD38-423B-9BD6-2B8C37FA3768}"/>
    <dgm:cxn modelId="{19AA53B2-53A3-4E7D-AD68-E6384D7A4D01}" srcId="{6F716BCD-8822-4922-B26F-EDA5AFB72CEB}" destId="{22A7F04C-6EF3-49B8-87E5-77F68C01F041}" srcOrd="3" destOrd="0" parTransId="{AD3198BF-0562-46FC-A595-22BC05C99FF3}" sibTransId="{4C4D2176-2E6A-49C3-AE6E-6E4E44DF9BBA}"/>
    <dgm:cxn modelId="{9BACBED0-8EBE-472F-B28A-42209D77EA80}" srcId="{6F716BCD-8822-4922-B26F-EDA5AFB72CEB}" destId="{F260BC11-1086-4E41-B2B8-11DB48F9090F}" srcOrd="0" destOrd="0" parTransId="{B3E11FA1-4DC6-43DB-BC7D-7C85F581DFDB}" sibTransId="{77A27475-C689-45CC-93DB-5D82A2593DE9}"/>
    <dgm:cxn modelId="{6D4234D7-9CD0-46EA-8F8F-BD3CEE09EF67}" type="presOf" srcId="{11940CAF-53E0-4AC4-8905-36ABB824DCCB}" destId="{7B50547B-4BE7-4CB9-B3F8-4F5722DF2DF3}" srcOrd="0" destOrd="0" presId="urn:microsoft.com/office/officeart/2018/2/layout/IconVerticalSolidList"/>
    <dgm:cxn modelId="{6BA02029-93E8-4B27-A364-0848FDF0E7B0}" type="presParOf" srcId="{8B679CAC-288B-41A8-AEA8-3791D8143A96}" destId="{713C3D23-C39E-40A4-B59B-6679DCEFF2BF}" srcOrd="0" destOrd="0" presId="urn:microsoft.com/office/officeart/2018/2/layout/IconVerticalSolidList"/>
    <dgm:cxn modelId="{995C9473-421D-42F2-9A38-7ACFCF3ACADF}" type="presParOf" srcId="{713C3D23-C39E-40A4-B59B-6679DCEFF2BF}" destId="{B9D284CF-09FA-423B-A2CD-163CCC5DC12E}" srcOrd="0" destOrd="0" presId="urn:microsoft.com/office/officeart/2018/2/layout/IconVerticalSolidList"/>
    <dgm:cxn modelId="{75E2EA0D-D5A3-4D3A-9A49-9DE40D1BF6F0}" type="presParOf" srcId="{713C3D23-C39E-40A4-B59B-6679DCEFF2BF}" destId="{C8150976-B16E-49CB-97BB-E8CC5E484F76}" srcOrd="1" destOrd="0" presId="urn:microsoft.com/office/officeart/2018/2/layout/IconVerticalSolidList"/>
    <dgm:cxn modelId="{636FDC48-2CC7-4388-840A-F9CEE24A1335}" type="presParOf" srcId="{713C3D23-C39E-40A4-B59B-6679DCEFF2BF}" destId="{7C546F9F-B450-459A-985C-61AB0DD37322}" srcOrd="2" destOrd="0" presId="urn:microsoft.com/office/officeart/2018/2/layout/IconVerticalSolidList"/>
    <dgm:cxn modelId="{201EE3DB-B360-4B77-BA81-DE69F2F35C32}" type="presParOf" srcId="{713C3D23-C39E-40A4-B59B-6679DCEFF2BF}" destId="{7F562BAC-CF6F-4206-A915-64CF20B6D54F}" srcOrd="3" destOrd="0" presId="urn:microsoft.com/office/officeart/2018/2/layout/IconVerticalSolidList"/>
    <dgm:cxn modelId="{2F806995-31AA-4E57-9624-A9BE1BAF2356}" type="presParOf" srcId="{8B679CAC-288B-41A8-AEA8-3791D8143A96}" destId="{60F005CE-23F8-414A-8FB1-2E8EF21E43E9}" srcOrd="1" destOrd="0" presId="urn:microsoft.com/office/officeart/2018/2/layout/IconVerticalSolidList"/>
    <dgm:cxn modelId="{7806B762-F499-4934-AAE3-52F5D7827DF3}" type="presParOf" srcId="{8B679CAC-288B-41A8-AEA8-3791D8143A96}" destId="{DD2D3C69-871D-46E0-B54A-F713A4073275}" srcOrd="2" destOrd="0" presId="urn:microsoft.com/office/officeart/2018/2/layout/IconVerticalSolidList"/>
    <dgm:cxn modelId="{F81AE008-67D9-47DA-8B03-1B78AB039588}" type="presParOf" srcId="{DD2D3C69-871D-46E0-B54A-F713A4073275}" destId="{B20DA0C1-3409-49F4-81E0-DA9C62680CA1}" srcOrd="0" destOrd="0" presId="urn:microsoft.com/office/officeart/2018/2/layout/IconVerticalSolidList"/>
    <dgm:cxn modelId="{B2F62754-7744-465D-916C-E53759421E7D}" type="presParOf" srcId="{DD2D3C69-871D-46E0-B54A-F713A4073275}" destId="{906DF02A-8E9A-4B0E-9DF3-BDFC05E19AD6}" srcOrd="1" destOrd="0" presId="urn:microsoft.com/office/officeart/2018/2/layout/IconVerticalSolidList"/>
    <dgm:cxn modelId="{3CDC02DC-8436-42FA-9725-D14F95AECD85}" type="presParOf" srcId="{DD2D3C69-871D-46E0-B54A-F713A4073275}" destId="{09992736-2EE3-4E58-90AC-94740EE945CA}" srcOrd="2" destOrd="0" presId="urn:microsoft.com/office/officeart/2018/2/layout/IconVerticalSolidList"/>
    <dgm:cxn modelId="{02CBB4AA-7B0C-49E5-9B05-0D676F5D7DA5}" type="presParOf" srcId="{DD2D3C69-871D-46E0-B54A-F713A4073275}" destId="{37E57E8A-0F2E-44D4-8C5F-26C1CDAC27AD}" srcOrd="3" destOrd="0" presId="urn:microsoft.com/office/officeart/2018/2/layout/IconVerticalSolidList"/>
    <dgm:cxn modelId="{80CD5F29-D39F-4837-9FFA-2E69EB8BF95A}" type="presParOf" srcId="{8B679CAC-288B-41A8-AEA8-3791D8143A96}" destId="{18FE2B50-998E-4B77-850A-D64EDC9C9D6F}" srcOrd="3" destOrd="0" presId="urn:microsoft.com/office/officeart/2018/2/layout/IconVerticalSolidList"/>
    <dgm:cxn modelId="{C09E51CD-7BA2-4303-A7B7-3A3DB573FA34}" type="presParOf" srcId="{8B679CAC-288B-41A8-AEA8-3791D8143A96}" destId="{BB2B6A03-6011-4212-975A-0531953942CC}" srcOrd="4" destOrd="0" presId="urn:microsoft.com/office/officeart/2018/2/layout/IconVerticalSolidList"/>
    <dgm:cxn modelId="{21942F54-8DB2-48FB-BDAF-A776DC291BD0}" type="presParOf" srcId="{BB2B6A03-6011-4212-975A-0531953942CC}" destId="{3885A91F-7432-46A2-AA52-49A499E16B47}" srcOrd="0" destOrd="0" presId="urn:microsoft.com/office/officeart/2018/2/layout/IconVerticalSolidList"/>
    <dgm:cxn modelId="{3EA43DFC-6500-4619-A85B-C27BBA7F12DF}" type="presParOf" srcId="{BB2B6A03-6011-4212-975A-0531953942CC}" destId="{AF03BC59-F872-4F36-94F3-56FDB3B93D35}" srcOrd="1" destOrd="0" presId="urn:microsoft.com/office/officeart/2018/2/layout/IconVerticalSolidList"/>
    <dgm:cxn modelId="{B94FC5D1-56A7-4704-9EB1-981C5C0122FA}" type="presParOf" srcId="{BB2B6A03-6011-4212-975A-0531953942CC}" destId="{7041BB91-946C-44FB-A06E-66E73614EF0C}" srcOrd="2" destOrd="0" presId="urn:microsoft.com/office/officeart/2018/2/layout/IconVerticalSolidList"/>
    <dgm:cxn modelId="{5764614A-DF76-4712-8AEC-3EBCD424E58C}" type="presParOf" srcId="{BB2B6A03-6011-4212-975A-0531953942CC}" destId="{7B50547B-4BE7-4CB9-B3F8-4F5722DF2DF3}" srcOrd="3" destOrd="0" presId="urn:microsoft.com/office/officeart/2018/2/layout/IconVerticalSolidList"/>
    <dgm:cxn modelId="{59DD5516-6D72-45F8-A8BF-CE8B4A2361D7}" type="presParOf" srcId="{8B679CAC-288B-41A8-AEA8-3791D8143A96}" destId="{ACC8414A-A486-43C2-8D16-10FF257315C5}" srcOrd="5" destOrd="0" presId="urn:microsoft.com/office/officeart/2018/2/layout/IconVerticalSolidList"/>
    <dgm:cxn modelId="{300C6448-EA5F-4D65-996A-B7C5EDA65A0D}" type="presParOf" srcId="{8B679CAC-288B-41A8-AEA8-3791D8143A96}" destId="{420655B9-AF52-45BE-9743-4B2CDA075B70}" srcOrd="6" destOrd="0" presId="urn:microsoft.com/office/officeart/2018/2/layout/IconVerticalSolidList"/>
    <dgm:cxn modelId="{37CCD97B-F24E-420C-ACE8-C89F9A0A52C4}" type="presParOf" srcId="{420655B9-AF52-45BE-9743-4B2CDA075B70}" destId="{DEE77258-DDC9-48F2-B0EA-4CBF78E8CBA8}" srcOrd="0" destOrd="0" presId="urn:microsoft.com/office/officeart/2018/2/layout/IconVerticalSolidList"/>
    <dgm:cxn modelId="{959F60B3-F0BB-499A-975F-BD42B7C44EB4}" type="presParOf" srcId="{420655B9-AF52-45BE-9743-4B2CDA075B70}" destId="{A3EAD6EB-5F57-4DC5-99AA-0E6490FCA9E2}" srcOrd="1" destOrd="0" presId="urn:microsoft.com/office/officeart/2018/2/layout/IconVerticalSolidList"/>
    <dgm:cxn modelId="{D8F65BEA-325C-44FD-8DB0-78EA3CAE4B86}" type="presParOf" srcId="{420655B9-AF52-45BE-9743-4B2CDA075B70}" destId="{9C3F6705-2503-477D-B415-16307852A61A}" srcOrd="2" destOrd="0" presId="urn:microsoft.com/office/officeart/2018/2/layout/IconVerticalSolidList"/>
    <dgm:cxn modelId="{37483E2E-69F1-4E2C-B09F-2DCF4518C749}" type="presParOf" srcId="{420655B9-AF52-45BE-9743-4B2CDA075B70}" destId="{43504DF0-92FF-476D-A037-CB2A45049584}"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FF24975-1244-423E-A08E-DCD5A8F30682}"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32042D04-DEF3-4E78-B895-19FC59CC6DB0}">
      <dgm:prSet/>
      <dgm:spPr/>
      <dgm:t>
        <a:bodyPr/>
        <a:lstStyle/>
        <a:p>
          <a:pPr>
            <a:lnSpc>
              <a:spcPct val="100000"/>
            </a:lnSpc>
          </a:pPr>
          <a:r>
            <a:rPr lang="en-US" dirty="0"/>
            <a:t>Inquiries about existing faculty training, as well as current practices for course material selection and utilization of open educational resources while recognizing the importance of faculty empowerment in content management</a:t>
          </a:r>
        </a:p>
      </dgm:t>
    </dgm:pt>
    <dgm:pt modelId="{1D08CE23-2516-4523-BC72-DC11B741BB81}" type="parTrans" cxnId="{F1DE46C6-E90E-47A3-A04C-DFCE283272BF}">
      <dgm:prSet/>
      <dgm:spPr/>
      <dgm:t>
        <a:bodyPr/>
        <a:lstStyle/>
        <a:p>
          <a:endParaRPr lang="en-US"/>
        </a:p>
      </dgm:t>
    </dgm:pt>
    <dgm:pt modelId="{A64EFF44-AF6C-4AEB-8722-6FDE25D43C5B}" type="sibTrans" cxnId="{F1DE46C6-E90E-47A3-A04C-DFCE283272BF}">
      <dgm:prSet/>
      <dgm:spPr/>
      <dgm:t>
        <a:bodyPr/>
        <a:lstStyle/>
        <a:p>
          <a:endParaRPr lang="en-US"/>
        </a:p>
      </dgm:t>
    </dgm:pt>
    <dgm:pt modelId="{645A3730-D008-422B-BE0D-0E6A990D1B3F}">
      <dgm:prSet/>
      <dgm:spPr/>
      <dgm:t>
        <a:bodyPr/>
        <a:lstStyle/>
        <a:p>
          <a:pPr>
            <a:lnSpc>
              <a:spcPct val="100000"/>
            </a:lnSpc>
          </a:pPr>
          <a:r>
            <a:rPr lang="en-US" dirty="0"/>
            <a:t>Assess options for transparency with course material pricing and how this is shared with students, in addition to Inclusive and Equitable Access programs with our current bookstore management</a:t>
          </a:r>
        </a:p>
      </dgm:t>
    </dgm:pt>
    <dgm:pt modelId="{3D252000-36EE-4F31-BA0F-E03AFA2D8C83}" type="parTrans" cxnId="{89E5ED21-B2D1-4D28-8730-9E631A966941}">
      <dgm:prSet/>
      <dgm:spPr/>
      <dgm:t>
        <a:bodyPr/>
        <a:lstStyle/>
        <a:p>
          <a:endParaRPr lang="en-US"/>
        </a:p>
      </dgm:t>
    </dgm:pt>
    <dgm:pt modelId="{C5C9023E-6008-4490-B2C1-627FE2988D89}" type="sibTrans" cxnId="{89E5ED21-B2D1-4D28-8730-9E631A966941}">
      <dgm:prSet/>
      <dgm:spPr/>
      <dgm:t>
        <a:bodyPr/>
        <a:lstStyle/>
        <a:p>
          <a:endParaRPr lang="en-US"/>
        </a:p>
      </dgm:t>
    </dgm:pt>
    <dgm:pt modelId="{5839F65B-15F3-4AAC-844C-4EE332CE5E4A}">
      <dgm:prSet/>
      <dgm:spPr/>
      <dgm:t>
        <a:bodyPr/>
        <a:lstStyle/>
        <a:p>
          <a:pPr>
            <a:lnSpc>
              <a:spcPct val="100000"/>
            </a:lnSpc>
          </a:pPr>
          <a:r>
            <a:rPr lang="en-US" dirty="0"/>
            <a:t>Seeking out ways to assess and integrate digital literacy skills in introductory courses, orientation programs, first-year or transfer seminars, or other milestone points along the academic journey</a:t>
          </a:r>
        </a:p>
      </dgm:t>
    </dgm:pt>
    <dgm:pt modelId="{C263D2B2-06D6-4F9A-8CD0-1F6BC7778A66}" type="parTrans" cxnId="{8E61DA3E-CB2A-4F15-9F9D-9F022A9F7B3D}">
      <dgm:prSet/>
      <dgm:spPr/>
      <dgm:t>
        <a:bodyPr/>
        <a:lstStyle/>
        <a:p>
          <a:endParaRPr lang="en-US"/>
        </a:p>
      </dgm:t>
    </dgm:pt>
    <dgm:pt modelId="{15B0D060-4BB3-4FFA-B6D7-B44D831042FB}" type="sibTrans" cxnId="{8E61DA3E-CB2A-4F15-9F9D-9F022A9F7B3D}">
      <dgm:prSet/>
      <dgm:spPr/>
      <dgm:t>
        <a:bodyPr/>
        <a:lstStyle/>
        <a:p>
          <a:endParaRPr lang="en-US"/>
        </a:p>
      </dgm:t>
    </dgm:pt>
    <dgm:pt modelId="{25605A1C-C023-49D9-8AF8-8DCF9C19D3DE}">
      <dgm:prSet/>
      <dgm:spPr/>
      <dgm:t>
        <a:bodyPr/>
        <a:lstStyle/>
        <a:p>
          <a:pPr>
            <a:lnSpc>
              <a:spcPct val="100000"/>
            </a:lnSpc>
          </a:pPr>
          <a:r>
            <a:rPr lang="en-US" dirty="0"/>
            <a:t>Investigate potential modules in the existing learner management system or host workshops/programs that include collaborations with student-facing services and resources </a:t>
          </a:r>
        </a:p>
      </dgm:t>
    </dgm:pt>
    <dgm:pt modelId="{0E195BF6-969E-430F-80D5-E5D14724C8E6}" type="parTrans" cxnId="{2FE28429-2E11-4823-8B8E-3FF5DBB061E7}">
      <dgm:prSet/>
      <dgm:spPr/>
      <dgm:t>
        <a:bodyPr/>
        <a:lstStyle/>
        <a:p>
          <a:endParaRPr lang="en-US"/>
        </a:p>
      </dgm:t>
    </dgm:pt>
    <dgm:pt modelId="{9D4B6A42-7E91-4CA8-8402-522D97A354CB}" type="sibTrans" cxnId="{2FE28429-2E11-4823-8B8E-3FF5DBB061E7}">
      <dgm:prSet/>
      <dgm:spPr/>
      <dgm:t>
        <a:bodyPr/>
        <a:lstStyle/>
        <a:p>
          <a:endParaRPr lang="en-US"/>
        </a:p>
      </dgm:t>
    </dgm:pt>
    <dgm:pt modelId="{BCE35CD7-44DE-4103-8DAB-98BF5229B714}">
      <dgm:prSet/>
      <dgm:spPr/>
      <dgm:t>
        <a:bodyPr/>
        <a:lstStyle/>
        <a:p>
          <a:pPr>
            <a:lnSpc>
              <a:spcPct val="100000"/>
            </a:lnSpc>
          </a:pPr>
          <a:r>
            <a:rPr lang="en-US" dirty="0"/>
            <a:t>Catalog courses that are requiring external paid logins as a part of the course grade and use data to guide college/department decisions while working to integrate these features into the current LMS</a:t>
          </a:r>
        </a:p>
      </dgm:t>
    </dgm:pt>
    <dgm:pt modelId="{EF23FBF6-99B3-46E3-A651-C50792479BED}" type="parTrans" cxnId="{5BEEBC4F-D7E8-4561-98A7-F60B0A869FD9}">
      <dgm:prSet/>
      <dgm:spPr/>
      <dgm:t>
        <a:bodyPr/>
        <a:lstStyle/>
        <a:p>
          <a:endParaRPr lang="en-US"/>
        </a:p>
      </dgm:t>
    </dgm:pt>
    <dgm:pt modelId="{F9F968CE-A89C-40DB-ABA8-23C702B0CEC8}" type="sibTrans" cxnId="{5BEEBC4F-D7E8-4561-98A7-F60B0A869FD9}">
      <dgm:prSet/>
      <dgm:spPr/>
      <dgm:t>
        <a:bodyPr/>
        <a:lstStyle/>
        <a:p>
          <a:endParaRPr lang="en-US"/>
        </a:p>
      </dgm:t>
    </dgm:pt>
    <dgm:pt modelId="{ADDEC559-2C1B-418C-998B-D4CEA41BD474}" type="pres">
      <dgm:prSet presAssocID="{6FF24975-1244-423E-A08E-DCD5A8F30682}" presName="root" presStyleCnt="0">
        <dgm:presLayoutVars>
          <dgm:dir/>
          <dgm:resizeHandles val="exact"/>
        </dgm:presLayoutVars>
      </dgm:prSet>
      <dgm:spPr/>
    </dgm:pt>
    <dgm:pt modelId="{88ECD478-EEEA-4F7D-8000-ED1CC465A785}" type="pres">
      <dgm:prSet presAssocID="{32042D04-DEF3-4E78-B895-19FC59CC6DB0}" presName="compNode" presStyleCnt="0"/>
      <dgm:spPr/>
    </dgm:pt>
    <dgm:pt modelId="{896127F5-77A5-4D59-9BB9-7C5D43152377}" type="pres">
      <dgm:prSet presAssocID="{32042D04-DEF3-4E78-B895-19FC59CC6DB0}" presName="bgRect" presStyleLbl="bgShp" presStyleIdx="0" presStyleCnt="5"/>
      <dgm:spPr/>
    </dgm:pt>
    <dgm:pt modelId="{CA35FF9A-4BAF-4FCD-8221-9FAF260D51F1}" type="pres">
      <dgm:prSet presAssocID="{32042D04-DEF3-4E78-B895-19FC59CC6DB0}"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ooks"/>
        </a:ext>
      </dgm:extLst>
    </dgm:pt>
    <dgm:pt modelId="{0B431A32-D4B4-4F55-BEA6-FD1DF30722FE}" type="pres">
      <dgm:prSet presAssocID="{32042D04-DEF3-4E78-B895-19FC59CC6DB0}" presName="spaceRect" presStyleCnt="0"/>
      <dgm:spPr/>
    </dgm:pt>
    <dgm:pt modelId="{2786B523-3233-41C0-95DC-67EE7AB7888C}" type="pres">
      <dgm:prSet presAssocID="{32042D04-DEF3-4E78-B895-19FC59CC6DB0}" presName="parTx" presStyleLbl="revTx" presStyleIdx="0" presStyleCnt="5">
        <dgm:presLayoutVars>
          <dgm:chMax val="0"/>
          <dgm:chPref val="0"/>
        </dgm:presLayoutVars>
      </dgm:prSet>
      <dgm:spPr/>
    </dgm:pt>
    <dgm:pt modelId="{01AB2BD8-3C8C-4029-A64A-E322F895E1E8}" type="pres">
      <dgm:prSet presAssocID="{A64EFF44-AF6C-4AEB-8722-6FDE25D43C5B}" presName="sibTrans" presStyleCnt="0"/>
      <dgm:spPr/>
    </dgm:pt>
    <dgm:pt modelId="{116E88C4-3660-4BCD-BF32-EDC2CF1B2EC5}" type="pres">
      <dgm:prSet presAssocID="{645A3730-D008-422B-BE0D-0E6A990D1B3F}" presName="compNode" presStyleCnt="0"/>
      <dgm:spPr/>
    </dgm:pt>
    <dgm:pt modelId="{895ACD67-7AEA-44A3-9D36-098A96B9EEF9}" type="pres">
      <dgm:prSet presAssocID="{645A3730-D008-422B-BE0D-0E6A990D1B3F}" presName="bgRect" presStyleLbl="bgShp" presStyleIdx="1" presStyleCnt="5"/>
      <dgm:spPr/>
    </dgm:pt>
    <dgm:pt modelId="{6572CCAA-7F88-4201-9142-ACC0F092E1A3}" type="pres">
      <dgm:prSet presAssocID="{645A3730-D008-422B-BE0D-0E6A990D1B3F}"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lassroom"/>
        </a:ext>
      </dgm:extLst>
    </dgm:pt>
    <dgm:pt modelId="{16F7F729-0A1D-4D3E-BEE5-816C168369F1}" type="pres">
      <dgm:prSet presAssocID="{645A3730-D008-422B-BE0D-0E6A990D1B3F}" presName="spaceRect" presStyleCnt="0"/>
      <dgm:spPr/>
    </dgm:pt>
    <dgm:pt modelId="{39F0CD36-E5D4-408E-AB11-157678EEF3E2}" type="pres">
      <dgm:prSet presAssocID="{645A3730-D008-422B-BE0D-0E6A990D1B3F}" presName="parTx" presStyleLbl="revTx" presStyleIdx="1" presStyleCnt="5">
        <dgm:presLayoutVars>
          <dgm:chMax val="0"/>
          <dgm:chPref val="0"/>
        </dgm:presLayoutVars>
      </dgm:prSet>
      <dgm:spPr/>
    </dgm:pt>
    <dgm:pt modelId="{0F635F6B-2023-40CE-B27C-80DB8A8D4A67}" type="pres">
      <dgm:prSet presAssocID="{C5C9023E-6008-4490-B2C1-627FE2988D89}" presName="sibTrans" presStyleCnt="0"/>
      <dgm:spPr/>
    </dgm:pt>
    <dgm:pt modelId="{7AA32F81-359D-4221-92D6-4923938BE73C}" type="pres">
      <dgm:prSet presAssocID="{BCE35CD7-44DE-4103-8DAB-98BF5229B714}" presName="compNode" presStyleCnt="0"/>
      <dgm:spPr/>
    </dgm:pt>
    <dgm:pt modelId="{BFA202BE-A1C3-484C-B6EE-67691018333A}" type="pres">
      <dgm:prSet presAssocID="{BCE35CD7-44DE-4103-8DAB-98BF5229B714}" presName="bgRect" presStyleLbl="bgShp" presStyleIdx="2" presStyleCnt="5"/>
      <dgm:spPr/>
    </dgm:pt>
    <dgm:pt modelId="{7806EA8B-1DD0-425F-8FA9-A69EEBE7BFEB}" type="pres">
      <dgm:prSet presAssocID="{BCE35CD7-44DE-4103-8DAB-98BF5229B714}"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Workflow with solid fill"/>
        </a:ext>
      </dgm:extLst>
    </dgm:pt>
    <dgm:pt modelId="{B907852E-E03A-4813-B8BB-0BE1632E86B2}" type="pres">
      <dgm:prSet presAssocID="{BCE35CD7-44DE-4103-8DAB-98BF5229B714}" presName="spaceRect" presStyleCnt="0"/>
      <dgm:spPr/>
    </dgm:pt>
    <dgm:pt modelId="{56EFAB17-B62E-4C0E-9D31-D0D31F790314}" type="pres">
      <dgm:prSet presAssocID="{BCE35CD7-44DE-4103-8DAB-98BF5229B714}" presName="parTx" presStyleLbl="revTx" presStyleIdx="2" presStyleCnt="5">
        <dgm:presLayoutVars>
          <dgm:chMax val="0"/>
          <dgm:chPref val="0"/>
        </dgm:presLayoutVars>
      </dgm:prSet>
      <dgm:spPr/>
    </dgm:pt>
    <dgm:pt modelId="{E577B8F8-0D89-4DDF-811B-75CEDDDB13A5}" type="pres">
      <dgm:prSet presAssocID="{F9F968CE-A89C-40DB-ABA8-23C702B0CEC8}" presName="sibTrans" presStyleCnt="0"/>
      <dgm:spPr/>
    </dgm:pt>
    <dgm:pt modelId="{DA2FF2CF-F7DF-47DC-AC05-F5CF03DE41A8}" type="pres">
      <dgm:prSet presAssocID="{5839F65B-15F3-4AAC-844C-4EE332CE5E4A}" presName="compNode" presStyleCnt="0"/>
      <dgm:spPr/>
    </dgm:pt>
    <dgm:pt modelId="{EED1FE9A-2A1C-4A0F-81C2-8EC737D583EE}" type="pres">
      <dgm:prSet presAssocID="{5839F65B-15F3-4AAC-844C-4EE332CE5E4A}" presName="bgRect" presStyleLbl="bgShp" presStyleIdx="3" presStyleCnt="5"/>
      <dgm:spPr/>
    </dgm:pt>
    <dgm:pt modelId="{55F66798-BC1A-491B-9552-4DEF4B5340E8}" type="pres">
      <dgm:prSet presAssocID="{5839F65B-15F3-4AAC-844C-4EE332CE5E4A}"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Diploma Roll"/>
        </a:ext>
      </dgm:extLst>
    </dgm:pt>
    <dgm:pt modelId="{9067DB9E-7BE5-4D31-B801-3D579A55DD8D}" type="pres">
      <dgm:prSet presAssocID="{5839F65B-15F3-4AAC-844C-4EE332CE5E4A}" presName="spaceRect" presStyleCnt="0"/>
      <dgm:spPr/>
    </dgm:pt>
    <dgm:pt modelId="{C5FF241D-27A1-42E6-8BFC-0BCE168B7CF5}" type="pres">
      <dgm:prSet presAssocID="{5839F65B-15F3-4AAC-844C-4EE332CE5E4A}" presName="parTx" presStyleLbl="revTx" presStyleIdx="3" presStyleCnt="5">
        <dgm:presLayoutVars>
          <dgm:chMax val="0"/>
          <dgm:chPref val="0"/>
        </dgm:presLayoutVars>
      </dgm:prSet>
      <dgm:spPr/>
    </dgm:pt>
    <dgm:pt modelId="{F09B445E-D6D5-4668-8557-67983435A86B}" type="pres">
      <dgm:prSet presAssocID="{15B0D060-4BB3-4FFA-B6D7-B44D831042FB}" presName="sibTrans" presStyleCnt="0"/>
      <dgm:spPr/>
    </dgm:pt>
    <dgm:pt modelId="{C99641FA-299A-4C82-AD1A-5E399B2523C9}" type="pres">
      <dgm:prSet presAssocID="{25605A1C-C023-49D9-8AF8-8DCF9C19D3DE}" presName="compNode" presStyleCnt="0"/>
      <dgm:spPr/>
    </dgm:pt>
    <dgm:pt modelId="{E351D3E9-25FB-4954-BEFA-47C363E04540}" type="pres">
      <dgm:prSet presAssocID="{25605A1C-C023-49D9-8AF8-8DCF9C19D3DE}" presName="bgRect" presStyleLbl="bgShp" presStyleIdx="4" presStyleCnt="5"/>
      <dgm:spPr/>
    </dgm:pt>
    <dgm:pt modelId="{1E8ECD45-8001-4865-9544-2BE33450FD70}" type="pres">
      <dgm:prSet presAssocID="{25605A1C-C023-49D9-8AF8-8DCF9C19D3DE}"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User Network"/>
        </a:ext>
      </dgm:extLst>
    </dgm:pt>
    <dgm:pt modelId="{2CA7B291-0CBE-451D-950A-F03ACCE4A868}" type="pres">
      <dgm:prSet presAssocID="{25605A1C-C023-49D9-8AF8-8DCF9C19D3DE}" presName="spaceRect" presStyleCnt="0"/>
      <dgm:spPr/>
    </dgm:pt>
    <dgm:pt modelId="{7C658B4D-27B1-4891-A1E3-AE889B1BCBCD}" type="pres">
      <dgm:prSet presAssocID="{25605A1C-C023-49D9-8AF8-8DCF9C19D3DE}" presName="parTx" presStyleLbl="revTx" presStyleIdx="4" presStyleCnt="5">
        <dgm:presLayoutVars>
          <dgm:chMax val="0"/>
          <dgm:chPref val="0"/>
        </dgm:presLayoutVars>
      </dgm:prSet>
      <dgm:spPr/>
    </dgm:pt>
  </dgm:ptLst>
  <dgm:cxnLst>
    <dgm:cxn modelId="{89E5ED21-B2D1-4D28-8730-9E631A966941}" srcId="{6FF24975-1244-423E-A08E-DCD5A8F30682}" destId="{645A3730-D008-422B-BE0D-0E6A990D1B3F}" srcOrd="1" destOrd="0" parTransId="{3D252000-36EE-4F31-BA0F-E03AFA2D8C83}" sibTransId="{C5C9023E-6008-4490-B2C1-627FE2988D89}"/>
    <dgm:cxn modelId="{2FE28429-2E11-4823-8B8E-3FF5DBB061E7}" srcId="{6FF24975-1244-423E-A08E-DCD5A8F30682}" destId="{25605A1C-C023-49D9-8AF8-8DCF9C19D3DE}" srcOrd="4" destOrd="0" parTransId="{0E195BF6-969E-430F-80D5-E5D14724C8E6}" sibTransId="{9D4B6A42-7E91-4CA8-8402-522D97A354CB}"/>
    <dgm:cxn modelId="{8E61DA3E-CB2A-4F15-9F9D-9F022A9F7B3D}" srcId="{6FF24975-1244-423E-A08E-DCD5A8F30682}" destId="{5839F65B-15F3-4AAC-844C-4EE332CE5E4A}" srcOrd="3" destOrd="0" parTransId="{C263D2B2-06D6-4F9A-8CD0-1F6BC7778A66}" sibTransId="{15B0D060-4BB3-4FFA-B6D7-B44D831042FB}"/>
    <dgm:cxn modelId="{B2643168-3D65-4679-8FB4-91AAAA4AB2D3}" type="presOf" srcId="{BCE35CD7-44DE-4103-8DAB-98BF5229B714}" destId="{56EFAB17-B62E-4C0E-9D31-D0D31F790314}" srcOrd="0" destOrd="0" presId="urn:microsoft.com/office/officeart/2018/2/layout/IconVerticalSolidList"/>
    <dgm:cxn modelId="{5DE98E4C-E06E-4B44-9B49-97A12F095835}" type="presOf" srcId="{25605A1C-C023-49D9-8AF8-8DCF9C19D3DE}" destId="{7C658B4D-27B1-4891-A1E3-AE889B1BCBCD}" srcOrd="0" destOrd="0" presId="urn:microsoft.com/office/officeart/2018/2/layout/IconVerticalSolidList"/>
    <dgm:cxn modelId="{5BEEBC4F-D7E8-4561-98A7-F60B0A869FD9}" srcId="{6FF24975-1244-423E-A08E-DCD5A8F30682}" destId="{BCE35CD7-44DE-4103-8DAB-98BF5229B714}" srcOrd="2" destOrd="0" parTransId="{EF23FBF6-99B3-46E3-A651-C50792479BED}" sibTransId="{F9F968CE-A89C-40DB-ABA8-23C702B0CEC8}"/>
    <dgm:cxn modelId="{3D579897-4DFD-4488-B929-A5E53545E965}" type="presOf" srcId="{645A3730-D008-422B-BE0D-0E6A990D1B3F}" destId="{39F0CD36-E5D4-408E-AB11-157678EEF3E2}" srcOrd="0" destOrd="0" presId="urn:microsoft.com/office/officeart/2018/2/layout/IconVerticalSolidList"/>
    <dgm:cxn modelId="{6F0055A9-B836-4393-8B2F-7C2649A60299}" type="presOf" srcId="{5839F65B-15F3-4AAC-844C-4EE332CE5E4A}" destId="{C5FF241D-27A1-42E6-8BFC-0BCE168B7CF5}" srcOrd="0" destOrd="0" presId="urn:microsoft.com/office/officeart/2018/2/layout/IconVerticalSolidList"/>
    <dgm:cxn modelId="{0B9EE6AC-74BF-4368-9E13-73B0D75DD029}" type="presOf" srcId="{6FF24975-1244-423E-A08E-DCD5A8F30682}" destId="{ADDEC559-2C1B-418C-998B-D4CEA41BD474}" srcOrd="0" destOrd="0" presId="urn:microsoft.com/office/officeart/2018/2/layout/IconVerticalSolidList"/>
    <dgm:cxn modelId="{0C61E0B0-8628-41BC-9909-8D08D378B19D}" type="presOf" srcId="{32042D04-DEF3-4E78-B895-19FC59CC6DB0}" destId="{2786B523-3233-41C0-95DC-67EE7AB7888C}" srcOrd="0" destOrd="0" presId="urn:microsoft.com/office/officeart/2018/2/layout/IconVerticalSolidList"/>
    <dgm:cxn modelId="{F1DE46C6-E90E-47A3-A04C-DFCE283272BF}" srcId="{6FF24975-1244-423E-A08E-DCD5A8F30682}" destId="{32042D04-DEF3-4E78-B895-19FC59CC6DB0}" srcOrd="0" destOrd="0" parTransId="{1D08CE23-2516-4523-BC72-DC11B741BB81}" sibTransId="{A64EFF44-AF6C-4AEB-8722-6FDE25D43C5B}"/>
    <dgm:cxn modelId="{AAF145E7-980C-4539-8927-57C9C5C49C5C}" type="presParOf" srcId="{ADDEC559-2C1B-418C-998B-D4CEA41BD474}" destId="{88ECD478-EEEA-4F7D-8000-ED1CC465A785}" srcOrd="0" destOrd="0" presId="urn:microsoft.com/office/officeart/2018/2/layout/IconVerticalSolidList"/>
    <dgm:cxn modelId="{C3EEA8F8-D0E9-4CAE-BEF8-7E5024B69A49}" type="presParOf" srcId="{88ECD478-EEEA-4F7D-8000-ED1CC465A785}" destId="{896127F5-77A5-4D59-9BB9-7C5D43152377}" srcOrd="0" destOrd="0" presId="urn:microsoft.com/office/officeart/2018/2/layout/IconVerticalSolidList"/>
    <dgm:cxn modelId="{D4A6D86C-3B3E-4F1A-83BD-47DB772E0B3E}" type="presParOf" srcId="{88ECD478-EEEA-4F7D-8000-ED1CC465A785}" destId="{CA35FF9A-4BAF-4FCD-8221-9FAF260D51F1}" srcOrd="1" destOrd="0" presId="urn:microsoft.com/office/officeart/2018/2/layout/IconVerticalSolidList"/>
    <dgm:cxn modelId="{94164B7A-EBB9-41A3-B934-1E221A5078C3}" type="presParOf" srcId="{88ECD478-EEEA-4F7D-8000-ED1CC465A785}" destId="{0B431A32-D4B4-4F55-BEA6-FD1DF30722FE}" srcOrd="2" destOrd="0" presId="urn:microsoft.com/office/officeart/2018/2/layout/IconVerticalSolidList"/>
    <dgm:cxn modelId="{860E5883-1808-4E71-ACF0-E461FAE7C053}" type="presParOf" srcId="{88ECD478-EEEA-4F7D-8000-ED1CC465A785}" destId="{2786B523-3233-41C0-95DC-67EE7AB7888C}" srcOrd="3" destOrd="0" presId="urn:microsoft.com/office/officeart/2018/2/layout/IconVerticalSolidList"/>
    <dgm:cxn modelId="{36CAF786-7E16-4B8E-80E2-1062EB02EDA6}" type="presParOf" srcId="{ADDEC559-2C1B-418C-998B-D4CEA41BD474}" destId="{01AB2BD8-3C8C-4029-A64A-E322F895E1E8}" srcOrd="1" destOrd="0" presId="urn:microsoft.com/office/officeart/2018/2/layout/IconVerticalSolidList"/>
    <dgm:cxn modelId="{27BF3972-A020-4193-B783-A1B89E4AA798}" type="presParOf" srcId="{ADDEC559-2C1B-418C-998B-D4CEA41BD474}" destId="{116E88C4-3660-4BCD-BF32-EDC2CF1B2EC5}" srcOrd="2" destOrd="0" presId="urn:microsoft.com/office/officeart/2018/2/layout/IconVerticalSolidList"/>
    <dgm:cxn modelId="{96BEBB9C-739A-4C44-951D-4371CFD4BD07}" type="presParOf" srcId="{116E88C4-3660-4BCD-BF32-EDC2CF1B2EC5}" destId="{895ACD67-7AEA-44A3-9D36-098A96B9EEF9}" srcOrd="0" destOrd="0" presId="urn:microsoft.com/office/officeart/2018/2/layout/IconVerticalSolidList"/>
    <dgm:cxn modelId="{83E442D9-EF08-46DF-8111-EBDC86A40382}" type="presParOf" srcId="{116E88C4-3660-4BCD-BF32-EDC2CF1B2EC5}" destId="{6572CCAA-7F88-4201-9142-ACC0F092E1A3}" srcOrd="1" destOrd="0" presId="urn:microsoft.com/office/officeart/2018/2/layout/IconVerticalSolidList"/>
    <dgm:cxn modelId="{9A29C77D-7E62-4DA8-AED9-DF151C0F105A}" type="presParOf" srcId="{116E88C4-3660-4BCD-BF32-EDC2CF1B2EC5}" destId="{16F7F729-0A1D-4D3E-BEE5-816C168369F1}" srcOrd="2" destOrd="0" presId="urn:microsoft.com/office/officeart/2018/2/layout/IconVerticalSolidList"/>
    <dgm:cxn modelId="{2862DB7E-A501-4229-840B-DC81EE148B7C}" type="presParOf" srcId="{116E88C4-3660-4BCD-BF32-EDC2CF1B2EC5}" destId="{39F0CD36-E5D4-408E-AB11-157678EEF3E2}" srcOrd="3" destOrd="0" presId="urn:microsoft.com/office/officeart/2018/2/layout/IconVerticalSolidList"/>
    <dgm:cxn modelId="{DEB632F7-1157-47A7-82F8-8BFFFF53F68F}" type="presParOf" srcId="{ADDEC559-2C1B-418C-998B-D4CEA41BD474}" destId="{0F635F6B-2023-40CE-B27C-80DB8A8D4A67}" srcOrd="3" destOrd="0" presId="urn:microsoft.com/office/officeart/2018/2/layout/IconVerticalSolidList"/>
    <dgm:cxn modelId="{6ACA7D68-74AB-4950-B0FC-E64C11BB1EDC}" type="presParOf" srcId="{ADDEC559-2C1B-418C-998B-D4CEA41BD474}" destId="{7AA32F81-359D-4221-92D6-4923938BE73C}" srcOrd="4" destOrd="0" presId="urn:microsoft.com/office/officeart/2018/2/layout/IconVerticalSolidList"/>
    <dgm:cxn modelId="{BCBA7223-7FF0-452C-887F-A76794BFBA91}" type="presParOf" srcId="{7AA32F81-359D-4221-92D6-4923938BE73C}" destId="{BFA202BE-A1C3-484C-B6EE-67691018333A}" srcOrd="0" destOrd="0" presId="urn:microsoft.com/office/officeart/2018/2/layout/IconVerticalSolidList"/>
    <dgm:cxn modelId="{60EF49D6-F9D6-441A-BC0D-9FD9078B081D}" type="presParOf" srcId="{7AA32F81-359D-4221-92D6-4923938BE73C}" destId="{7806EA8B-1DD0-425F-8FA9-A69EEBE7BFEB}" srcOrd="1" destOrd="0" presId="urn:microsoft.com/office/officeart/2018/2/layout/IconVerticalSolidList"/>
    <dgm:cxn modelId="{AA396E92-D49B-4155-894A-60120E8D9064}" type="presParOf" srcId="{7AA32F81-359D-4221-92D6-4923938BE73C}" destId="{B907852E-E03A-4813-B8BB-0BE1632E86B2}" srcOrd="2" destOrd="0" presId="urn:microsoft.com/office/officeart/2018/2/layout/IconVerticalSolidList"/>
    <dgm:cxn modelId="{719DA2D6-CF37-401F-9E3B-1E0E421A2DA4}" type="presParOf" srcId="{7AA32F81-359D-4221-92D6-4923938BE73C}" destId="{56EFAB17-B62E-4C0E-9D31-D0D31F790314}" srcOrd="3" destOrd="0" presId="urn:microsoft.com/office/officeart/2018/2/layout/IconVerticalSolidList"/>
    <dgm:cxn modelId="{EC851288-CC89-46C5-97F7-9FA076172742}" type="presParOf" srcId="{ADDEC559-2C1B-418C-998B-D4CEA41BD474}" destId="{E577B8F8-0D89-4DDF-811B-75CEDDDB13A5}" srcOrd="5" destOrd="0" presId="urn:microsoft.com/office/officeart/2018/2/layout/IconVerticalSolidList"/>
    <dgm:cxn modelId="{78DE391A-760D-42DD-9F81-9CE538850244}" type="presParOf" srcId="{ADDEC559-2C1B-418C-998B-D4CEA41BD474}" destId="{DA2FF2CF-F7DF-47DC-AC05-F5CF03DE41A8}" srcOrd="6" destOrd="0" presId="urn:microsoft.com/office/officeart/2018/2/layout/IconVerticalSolidList"/>
    <dgm:cxn modelId="{1C9E4E15-5068-4AC2-87D6-5FE5DB936AEB}" type="presParOf" srcId="{DA2FF2CF-F7DF-47DC-AC05-F5CF03DE41A8}" destId="{EED1FE9A-2A1C-4A0F-81C2-8EC737D583EE}" srcOrd="0" destOrd="0" presId="urn:microsoft.com/office/officeart/2018/2/layout/IconVerticalSolidList"/>
    <dgm:cxn modelId="{38CDD363-671A-4FB4-BFB9-DFBB9D486F62}" type="presParOf" srcId="{DA2FF2CF-F7DF-47DC-AC05-F5CF03DE41A8}" destId="{55F66798-BC1A-491B-9552-4DEF4B5340E8}" srcOrd="1" destOrd="0" presId="urn:microsoft.com/office/officeart/2018/2/layout/IconVerticalSolidList"/>
    <dgm:cxn modelId="{76498A3C-158E-4FF9-A612-13F3FB42AF98}" type="presParOf" srcId="{DA2FF2CF-F7DF-47DC-AC05-F5CF03DE41A8}" destId="{9067DB9E-7BE5-4D31-B801-3D579A55DD8D}" srcOrd="2" destOrd="0" presId="urn:microsoft.com/office/officeart/2018/2/layout/IconVerticalSolidList"/>
    <dgm:cxn modelId="{1B917265-BD09-44E7-BF43-15710F9BC297}" type="presParOf" srcId="{DA2FF2CF-F7DF-47DC-AC05-F5CF03DE41A8}" destId="{C5FF241D-27A1-42E6-8BFC-0BCE168B7CF5}" srcOrd="3" destOrd="0" presId="urn:microsoft.com/office/officeart/2018/2/layout/IconVerticalSolidList"/>
    <dgm:cxn modelId="{8BF04F6C-1D67-4197-9FD5-A3CA2C9698D2}" type="presParOf" srcId="{ADDEC559-2C1B-418C-998B-D4CEA41BD474}" destId="{F09B445E-D6D5-4668-8557-67983435A86B}" srcOrd="7" destOrd="0" presId="urn:microsoft.com/office/officeart/2018/2/layout/IconVerticalSolidList"/>
    <dgm:cxn modelId="{C675FE10-3A31-4712-BC82-1557018C167C}" type="presParOf" srcId="{ADDEC559-2C1B-418C-998B-D4CEA41BD474}" destId="{C99641FA-299A-4C82-AD1A-5E399B2523C9}" srcOrd="8" destOrd="0" presId="urn:microsoft.com/office/officeart/2018/2/layout/IconVerticalSolidList"/>
    <dgm:cxn modelId="{9D32D26E-68AF-411A-8D04-2017A6F85EC1}" type="presParOf" srcId="{C99641FA-299A-4C82-AD1A-5E399B2523C9}" destId="{E351D3E9-25FB-4954-BEFA-47C363E04540}" srcOrd="0" destOrd="0" presId="urn:microsoft.com/office/officeart/2018/2/layout/IconVerticalSolidList"/>
    <dgm:cxn modelId="{15DDBCF2-6275-421A-8FC3-3F73FAE15B2D}" type="presParOf" srcId="{C99641FA-299A-4C82-AD1A-5E399B2523C9}" destId="{1E8ECD45-8001-4865-9544-2BE33450FD70}" srcOrd="1" destOrd="0" presId="urn:microsoft.com/office/officeart/2018/2/layout/IconVerticalSolidList"/>
    <dgm:cxn modelId="{68C4D2A0-C322-434C-8D30-B2FD48EEAE9C}" type="presParOf" srcId="{C99641FA-299A-4C82-AD1A-5E399B2523C9}" destId="{2CA7B291-0CBE-451D-950A-F03ACCE4A868}" srcOrd="2" destOrd="0" presId="urn:microsoft.com/office/officeart/2018/2/layout/IconVerticalSolidList"/>
    <dgm:cxn modelId="{AADE428E-EE7B-49C8-A074-99E6E8074E41}" type="presParOf" srcId="{C99641FA-299A-4C82-AD1A-5E399B2523C9}" destId="{7C658B4D-27B1-4891-A1E3-AE889B1BCBCD}"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B041856-C336-45AC-9318-09BD3E6E825B}"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3F50079C-CEB7-4265-9942-BF6ECCDEF169}">
      <dgm:prSet/>
      <dgm:spPr/>
      <dgm:t>
        <a:bodyPr/>
        <a:lstStyle/>
        <a:p>
          <a:r>
            <a:rPr lang="en-US"/>
            <a:t>What are some examples of policy changes or programs that you’ve implemented on your campus to address the digital divide?</a:t>
          </a:r>
        </a:p>
      </dgm:t>
    </dgm:pt>
    <dgm:pt modelId="{D648CAC7-1BB2-4B8B-A608-22C3C3CD05F4}" type="parTrans" cxnId="{FCB7E53A-44BF-4C1F-ADBA-870F8C02DF35}">
      <dgm:prSet/>
      <dgm:spPr/>
      <dgm:t>
        <a:bodyPr/>
        <a:lstStyle/>
        <a:p>
          <a:endParaRPr lang="en-US"/>
        </a:p>
      </dgm:t>
    </dgm:pt>
    <dgm:pt modelId="{8233D857-7A6B-4622-8998-70F705CF455A}" type="sibTrans" cxnId="{FCB7E53A-44BF-4C1F-ADBA-870F8C02DF35}">
      <dgm:prSet/>
      <dgm:spPr/>
      <dgm:t>
        <a:bodyPr/>
        <a:lstStyle/>
        <a:p>
          <a:endParaRPr lang="en-US"/>
        </a:p>
      </dgm:t>
    </dgm:pt>
    <dgm:pt modelId="{8675033E-FCBC-45B3-B51E-3BC04EACBD28}">
      <dgm:prSet/>
      <dgm:spPr/>
      <dgm:t>
        <a:bodyPr/>
        <a:lstStyle/>
        <a:p>
          <a:r>
            <a:rPr lang="en-US"/>
            <a:t>How have your post-pandemic students’ needs changed as we return to a mix of online and in-person instruction? </a:t>
          </a:r>
        </a:p>
      </dgm:t>
    </dgm:pt>
    <dgm:pt modelId="{F728E9B4-9A36-4815-9FD4-704C147E4429}" type="parTrans" cxnId="{ECEBE1E4-6CF3-41F6-9FEB-96D40CAF2F5E}">
      <dgm:prSet/>
      <dgm:spPr/>
      <dgm:t>
        <a:bodyPr/>
        <a:lstStyle/>
        <a:p>
          <a:endParaRPr lang="en-US"/>
        </a:p>
      </dgm:t>
    </dgm:pt>
    <dgm:pt modelId="{5B694834-C066-4F6A-944A-F23ED3E1F9ED}" type="sibTrans" cxnId="{ECEBE1E4-6CF3-41F6-9FEB-96D40CAF2F5E}">
      <dgm:prSet/>
      <dgm:spPr/>
      <dgm:t>
        <a:bodyPr/>
        <a:lstStyle/>
        <a:p>
          <a:endParaRPr lang="en-US"/>
        </a:p>
      </dgm:t>
    </dgm:pt>
    <dgm:pt modelId="{064304D7-AD55-46C9-AA4C-1A979C1209A5}">
      <dgm:prSet/>
      <dgm:spPr/>
      <dgm:t>
        <a:bodyPr/>
        <a:lstStyle/>
        <a:p>
          <a:r>
            <a:rPr lang="en-US"/>
            <a:t>What data have you used to advocate to leadership for increased awareness and consideration of the digital divide gaps? </a:t>
          </a:r>
        </a:p>
      </dgm:t>
    </dgm:pt>
    <dgm:pt modelId="{CB0F100D-70F6-4DAA-AC25-DC543FCAE62C}" type="parTrans" cxnId="{2732421A-6651-40AD-8706-217600FFAAD6}">
      <dgm:prSet/>
      <dgm:spPr/>
      <dgm:t>
        <a:bodyPr/>
        <a:lstStyle/>
        <a:p>
          <a:endParaRPr lang="en-US"/>
        </a:p>
      </dgm:t>
    </dgm:pt>
    <dgm:pt modelId="{EEF32DB4-C5B6-4151-A5D2-615430DA67C2}" type="sibTrans" cxnId="{2732421A-6651-40AD-8706-217600FFAAD6}">
      <dgm:prSet/>
      <dgm:spPr/>
      <dgm:t>
        <a:bodyPr/>
        <a:lstStyle/>
        <a:p>
          <a:endParaRPr lang="en-US"/>
        </a:p>
      </dgm:t>
    </dgm:pt>
    <dgm:pt modelId="{DA3BC488-D0D0-4F9B-9D1E-85BE0EACD248}">
      <dgm:prSet/>
      <dgm:spPr/>
      <dgm:t>
        <a:bodyPr/>
        <a:lstStyle/>
        <a:p>
          <a:r>
            <a:rPr lang="en-US"/>
            <a:t>What challenges or barriers do you find when working with students who still lack digital access or technological basics?</a:t>
          </a:r>
        </a:p>
      </dgm:t>
    </dgm:pt>
    <dgm:pt modelId="{8FDACAD1-CF3F-4E8B-B6A7-AF2C28FE332D}" type="parTrans" cxnId="{D817E95E-028F-4A28-80BD-72CC2BC1C57F}">
      <dgm:prSet/>
      <dgm:spPr/>
      <dgm:t>
        <a:bodyPr/>
        <a:lstStyle/>
        <a:p>
          <a:endParaRPr lang="en-US"/>
        </a:p>
      </dgm:t>
    </dgm:pt>
    <dgm:pt modelId="{AD1139A7-9068-4099-820F-F77E5CB36BBA}" type="sibTrans" cxnId="{D817E95E-028F-4A28-80BD-72CC2BC1C57F}">
      <dgm:prSet/>
      <dgm:spPr/>
      <dgm:t>
        <a:bodyPr/>
        <a:lstStyle/>
        <a:p>
          <a:endParaRPr lang="en-US"/>
        </a:p>
      </dgm:t>
    </dgm:pt>
    <dgm:pt modelId="{EC24FE50-49AF-4219-BCDC-02F7992393EB}" type="pres">
      <dgm:prSet presAssocID="{9B041856-C336-45AC-9318-09BD3E6E825B}" presName="root" presStyleCnt="0">
        <dgm:presLayoutVars>
          <dgm:dir/>
          <dgm:resizeHandles val="exact"/>
        </dgm:presLayoutVars>
      </dgm:prSet>
      <dgm:spPr/>
    </dgm:pt>
    <dgm:pt modelId="{81E1B35C-E1C5-4BB6-A615-6D5042222244}" type="pres">
      <dgm:prSet presAssocID="{3F50079C-CEB7-4265-9942-BF6ECCDEF169}" presName="compNode" presStyleCnt="0"/>
      <dgm:spPr/>
    </dgm:pt>
    <dgm:pt modelId="{0F646F60-7916-4505-9FEF-E4B76EB69819}" type="pres">
      <dgm:prSet presAssocID="{3F50079C-CEB7-4265-9942-BF6ECCDEF169}" presName="bgRect" presStyleLbl="bgShp" presStyleIdx="0" presStyleCnt="4"/>
      <dgm:spPr/>
    </dgm:pt>
    <dgm:pt modelId="{DB02673C-2AE4-462B-BFEC-C093C94C4F59}" type="pres">
      <dgm:prSet presAssocID="{3F50079C-CEB7-4265-9942-BF6ECCDEF169}"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lassroom"/>
        </a:ext>
      </dgm:extLst>
    </dgm:pt>
    <dgm:pt modelId="{496001A4-FE41-404F-ACC4-272999D73E55}" type="pres">
      <dgm:prSet presAssocID="{3F50079C-CEB7-4265-9942-BF6ECCDEF169}" presName="spaceRect" presStyleCnt="0"/>
      <dgm:spPr/>
    </dgm:pt>
    <dgm:pt modelId="{C0385443-E0F0-4E85-884D-AEEA59F25781}" type="pres">
      <dgm:prSet presAssocID="{3F50079C-CEB7-4265-9942-BF6ECCDEF169}" presName="parTx" presStyleLbl="revTx" presStyleIdx="0" presStyleCnt="4">
        <dgm:presLayoutVars>
          <dgm:chMax val="0"/>
          <dgm:chPref val="0"/>
        </dgm:presLayoutVars>
      </dgm:prSet>
      <dgm:spPr/>
    </dgm:pt>
    <dgm:pt modelId="{1527719B-8B0B-425C-8FB8-4A2500776BD4}" type="pres">
      <dgm:prSet presAssocID="{8233D857-7A6B-4622-8998-70F705CF455A}" presName="sibTrans" presStyleCnt="0"/>
      <dgm:spPr/>
    </dgm:pt>
    <dgm:pt modelId="{CCBFB2AD-50A5-4C0C-8E1B-4EA29CE02AFF}" type="pres">
      <dgm:prSet presAssocID="{8675033E-FCBC-45B3-B51E-3BC04EACBD28}" presName="compNode" presStyleCnt="0"/>
      <dgm:spPr/>
    </dgm:pt>
    <dgm:pt modelId="{FAA78B4E-EF47-44AA-85C0-C5E5D0F10548}" type="pres">
      <dgm:prSet presAssocID="{8675033E-FCBC-45B3-B51E-3BC04EACBD28}" presName="bgRect" presStyleLbl="bgShp" presStyleIdx="1" presStyleCnt="4"/>
      <dgm:spPr/>
    </dgm:pt>
    <dgm:pt modelId="{A6C39882-BCA5-445E-8382-1C08AD760A78}" type="pres">
      <dgm:prSet presAssocID="{8675033E-FCBC-45B3-B51E-3BC04EACBD28}"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eacher"/>
        </a:ext>
      </dgm:extLst>
    </dgm:pt>
    <dgm:pt modelId="{5090B247-2241-4AB4-A5E4-9A659C036551}" type="pres">
      <dgm:prSet presAssocID="{8675033E-FCBC-45B3-B51E-3BC04EACBD28}" presName="spaceRect" presStyleCnt="0"/>
      <dgm:spPr/>
    </dgm:pt>
    <dgm:pt modelId="{96F69A90-C2BE-4080-87FC-3693FD019483}" type="pres">
      <dgm:prSet presAssocID="{8675033E-FCBC-45B3-B51E-3BC04EACBD28}" presName="parTx" presStyleLbl="revTx" presStyleIdx="1" presStyleCnt="4">
        <dgm:presLayoutVars>
          <dgm:chMax val="0"/>
          <dgm:chPref val="0"/>
        </dgm:presLayoutVars>
      </dgm:prSet>
      <dgm:spPr/>
    </dgm:pt>
    <dgm:pt modelId="{25EC694B-5EC7-47DD-84C2-6DEDB8D9098F}" type="pres">
      <dgm:prSet presAssocID="{5B694834-C066-4F6A-944A-F23ED3E1F9ED}" presName="sibTrans" presStyleCnt="0"/>
      <dgm:spPr/>
    </dgm:pt>
    <dgm:pt modelId="{4EB0E620-EC03-4DE7-ACA1-FC492A8A8499}" type="pres">
      <dgm:prSet presAssocID="{064304D7-AD55-46C9-AA4C-1A979C1209A5}" presName="compNode" presStyleCnt="0"/>
      <dgm:spPr/>
    </dgm:pt>
    <dgm:pt modelId="{3F9BDA82-578C-4109-94AB-F62423863834}" type="pres">
      <dgm:prSet presAssocID="{064304D7-AD55-46C9-AA4C-1A979C1209A5}" presName="bgRect" presStyleLbl="bgShp" presStyleIdx="2" presStyleCnt="4"/>
      <dgm:spPr/>
    </dgm:pt>
    <dgm:pt modelId="{2437A313-6631-427E-A7CF-2CB437AE90B8}" type="pres">
      <dgm:prSet presAssocID="{064304D7-AD55-46C9-AA4C-1A979C1209A5}"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arketing"/>
        </a:ext>
      </dgm:extLst>
    </dgm:pt>
    <dgm:pt modelId="{29FC7A4E-8FE2-41B6-A0BA-F61B9047017C}" type="pres">
      <dgm:prSet presAssocID="{064304D7-AD55-46C9-AA4C-1A979C1209A5}" presName="spaceRect" presStyleCnt="0"/>
      <dgm:spPr/>
    </dgm:pt>
    <dgm:pt modelId="{375C91CA-F8F6-4670-ADD8-3A5AFD706BC7}" type="pres">
      <dgm:prSet presAssocID="{064304D7-AD55-46C9-AA4C-1A979C1209A5}" presName="parTx" presStyleLbl="revTx" presStyleIdx="2" presStyleCnt="4">
        <dgm:presLayoutVars>
          <dgm:chMax val="0"/>
          <dgm:chPref val="0"/>
        </dgm:presLayoutVars>
      </dgm:prSet>
      <dgm:spPr/>
    </dgm:pt>
    <dgm:pt modelId="{934BF7DC-4331-4897-83AD-F7955ED66117}" type="pres">
      <dgm:prSet presAssocID="{EEF32DB4-C5B6-4151-A5D2-615430DA67C2}" presName="sibTrans" presStyleCnt="0"/>
      <dgm:spPr/>
    </dgm:pt>
    <dgm:pt modelId="{3ED248BE-4D51-4ADB-9AC1-0C3559935BE3}" type="pres">
      <dgm:prSet presAssocID="{DA3BC488-D0D0-4F9B-9D1E-85BE0EACD248}" presName="compNode" presStyleCnt="0"/>
      <dgm:spPr/>
    </dgm:pt>
    <dgm:pt modelId="{5BAA695C-FEBB-4B2D-8460-A39F6D7C3A1E}" type="pres">
      <dgm:prSet presAssocID="{DA3BC488-D0D0-4F9B-9D1E-85BE0EACD248}" presName="bgRect" presStyleLbl="bgShp" presStyleIdx="3" presStyleCnt="4"/>
      <dgm:spPr/>
    </dgm:pt>
    <dgm:pt modelId="{F08D1958-B576-4DD6-B448-29D33F0BA3E8}" type="pres">
      <dgm:prSet presAssocID="{DA3BC488-D0D0-4F9B-9D1E-85BE0EACD248}"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Laptop"/>
        </a:ext>
      </dgm:extLst>
    </dgm:pt>
    <dgm:pt modelId="{AD36EE51-C36F-4487-882F-3E6913AC14C5}" type="pres">
      <dgm:prSet presAssocID="{DA3BC488-D0D0-4F9B-9D1E-85BE0EACD248}" presName="spaceRect" presStyleCnt="0"/>
      <dgm:spPr/>
    </dgm:pt>
    <dgm:pt modelId="{C9E82701-73DE-4F66-A4A9-FF7283548D9C}" type="pres">
      <dgm:prSet presAssocID="{DA3BC488-D0D0-4F9B-9D1E-85BE0EACD248}" presName="parTx" presStyleLbl="revTx" presStyleIdx="3" presStyleCnt="4">
        <dgm:presLayoutVars>
          <dgm:chMax val="0"/>
          <dgm:chPref val="0"/>
        </dgm:presLayoutVars>
      </dgm:prSet>
      <dgm:spPr/>
    </dgm:pt>
  </dgm:ptLst>
  <dgm:cxnLst>
    <dgm:cxn modelId="{D1A5AF14-A18F-45F8-8216-AB62A015BADE}" type="presOf" srcId="{9B041856-C336-45AC-9318-09BD3E6E825B}" destId="{EC24FE50-49AF-4219-BCDC-02F7992393EB}" srcOrd="0" destOrd="0" presId="urn:microsoft.com/office/officeart/2018/2/layout/IconVerticalSolidList"/>
    <dgm:cxn modelId="{A36E4F18-A401-42EC-9203-9D3A5BF4946A}" type="presOf" srcId="{DA3BC488-D0D0-4F9B-9D1E-85BE0EACD248}" destId="{C9E82701-73DE-4F66-A4A9-FF7283548D9C}" srcOrd="0" destOrd="0" presId="urn:microsoft.com/office/officeart/2018/2/layout/IconVerticalSolidList"/>
    <dgm:cxn modelId="{2732421A-6651-40AD-8706-217600FFAAD6}" srcId="{9B041856-C336-45AC-9318-09BD3E6E825B}" destId="{064304D7-AD55-46C9-AA4C-1A979C1209A5}" srcOrd="2" destOrd="0" parTransId="{CB0F100D-70F6-4DAA-AC25-DC543FCAE62C}" sibTransId="{EEF32DB4-C5B6-4151-A5D2-615430DA67C2}"/>
    <dgm:cxn modelId="{FCB7E53A-44BF-4C1F-ADBA-870F8C02DF35}" srcId="{9B041856-C336-45AC-9318-09BD3E6E825B}" destId="{3F50079C-CEB7-4265-9942-BF6ECCDEF169}" srcOrd="0" destOrd="0" parTransId="{D648CAC7-1BB2-4B8B-A608-22C3C3CD05F4}" sibTransId="{8233D857-7A6B-4622-8998-70F705CF455A}"/>
    <dgm:cxn modelId="{D817E95E-028F-4A28-80BD-72CC2BC1C57F}" srcId="{9B041856-C336-45AC-9318-09BD3E6E825B}" destId="{DA3BC488-D0D0-4F9B-9D1E-85BE0EACD248}" srcOrd="3" destOrd="0" parTransId="{8FDACAD1-CF3F-4E8B-B6A7-AF2C28FE332D}" sibTransId="{AD1139A7-9068-4099-820F-F77E5CB36BBA}"/>
    <dgm:cxn modelId="{BEFA6B4F-5379-4BB5-8BC7-ED95B7110485}" type="presOf" srcId="{8675033E-FCBC-45B3-B51E-3BC04EACBD28}" destId="{96F69A90-C2BE-4080-87FC-3693FD019483}" srcOrd="0" destOrd="0" presId="urn:microsoft.com/office/officeart/2018/2/layout/IconVerticalSolidList"/>
    <dgm:cxn modelId="{44D71CA9-372D-4DF9-B814-2D018DBFCBCF}" type="presOf" srcId="{3F50079C-CEB7-4265-9942-BF6ECCDEF169}" destId="{C0385443-E0F0-4E85-884D-AEEA59F25781}" srcOrd="0" destOrd="0" presId="urn:microsoft.com/office/officeart/2018/2/layout/IconVerticalSolidList"/>
    <dgm:cxn modelId="{ECEBE1E4-6CF3-41F6-9FEB-96D40CAF2F5E}" srcId="{9B041856-C336-45AC-9318-09BD3E6E825B}" destId="{8675033E-FCBC-45B3-B51E-3BC04EACBD28}" srcOrd="1" destOrd="0" parTransId="{F728E9B4-9A36-4815-9FD4-704C147E4429}" sibTransId="{5B694834-C066-4F6A-944A-F23ED3E1F9ED}"/>
    <dgm:cxn modelId="{714F0AE9-D2F3-415E-B4EE-5CF31A7425F5}" type="presOf" srcId="{064304D7-AD55-46C9-AA4C-1A979C1209A5}" destId="{375C91CA-F8F6-4670-ADD8-3A5AFD706BC7}" srcOrd="0" destOrd="0" presId="urn:microsoft.com/office/officeart/2018/2/layout/IconVerticalSolidList"/>
    <dgm:cxn modelId="{7ED0F216-CF23-4FE0-A371-C0264A866F6A}" type="presParOf" srcId="{EC24FE50-49AF-4219-BCDC-02F7992393EB}" destId="{81E1B35C-E1C5-4BB6-A615-6D5042222244}" srcOrd="0" destOrd="0" presId="urn:microsoft.com/office/officeart/2018/2/layout/IconVerticalSolidList"/>
    <dgm:cxn modelId="{E60E28F6-5CD4-4CCB-8987-687881C75C29}" type="presParOf" srcId="{81E1B35C-E1C5-4BB6-A615-6D5042222244}" destId="{0F646F60-7916-4505-9FEF-E4B76EB69819}" srcOrd="0" destOrd="0" presId="urn:microsoft.com/office/officeart/2018/2/layout/IconVerticalSolidList"/>
    <dgm:cxn modelId="{FBE4CEB5-80DD-45B2-A3CE-F09CE1C1F369}" type="presParOf" srcId="{81E1B35C-E1C5-4BB6-A615-6D5042222244}" destId="{DB02673C-2AE4-462B-BFEC-C093C94C4F59}" srcOrd="1" destOrd="0" presId="urn:microsoft.com/office/officeart/2018/2/layout/IconVerticalSolidList"/>
    <dgm:cxn modelId="{FDD96ED6-A4DB-41B4-B2D6-7A92F9A78259}" type="presParOf" srcId="{81E1B35C-E1C5-4BB6-A615-6D5042222244}" destId="{496001A4-FE41-404F-ACC4-272999D73E55}" srcOrd="2" destOrd="0" presId="urn:microsoft.com/office/officeart/2018/2/layout/IconVerticalSolidList"/>
    <dgm:cxn modelId="{43B956BF-1D6F-43A8-AE4D-CBCEC8CD0284}" type="presParOf" srcId="{81E1B35C-E1C5-4BB6-A615-6D5042222244}" destId="{C0385443-E0F0-4E85-884D-AEEA59F25781}" srcOrd="3" destOrd="0" presId="urn:microsoft.com/office/officeart/2018/2/layout/IconVerticalSolidList"/>
    <dgm:cxn modelId="{9D6B61B7-88DE-4C58-974C-31B44CAAF513}" type="presParOf" srcId="{EC24FE50-49AF-4219-BCDC-02F7992393EB}" destId="{1527719B-8B0B-425C-8FB8-4A2500776BD4}" srcOrd="1" destOrd="0" presId="urn:microsoft.com/office/officeart/2018/2/layout/IconVerticalSolidList"/>
    <dgm:cxn modelId="{16F9DEDF-7E27-4BEC-8906-873AA95D68E0}" type="presParOf" srcId="{EC24FE50-49AF-4219-BCDC-02F7992393EB}" destId="{CCBFB2AD-50A5-4C0C-8E1B-4EA29CE02AFF}" srcOrd="2" destOrd="0" presId="urn:microsoft.com/office/officeart/2018/2/layout/IconVerticalSolidList"/>
    <dgm:cxn modelId="{4025FACA-8DA5-47A8-89FE-1FDD95CB8A1A}" type="presParOf" srcId="{CCBFB2AD-50A5-4C0C-8E1B-4EA29CE02AFF}" destId="{FAA78B4E-EF47-44AA-85C0-C5E5D0F10548}" srcOrd="0" destOrd="0" presId="urn:microsoft.com/office/officeart/2018/2/layout/IconVerticalSolidList"/>
    <dgm:cxn modelId="{D8EFD41B-985E-4D82-8504-FF7AF3D50E82}" type="presParOf" srcId="{CCBFB2AD-50A5-4C0C-8E1B-4EA29CE02AFF}" destId="{A6C39882-BCA5-445E-8382-1C08AD760A78}" srcOrd="1" destOrd="0" presId="urn:microsoft.com/office/officeart/2018/2/layout/IconVerticalSolidList"/>
    <dgm:cxn modelId="{1A0C9B41-C2E7-401C-BA9A-35EA76FB34A3}" type="presParOf" srcId="{CCBFB2AD-50A5-4C0C-8E1B-4EA29CE02AFF}" destId="{5090B247-2241-4AB4-A5E4-9A659C036551}" srcOrd="2" destOrd="0" presId="urn:microsoft.com/office/officeart/2018/2/layout/IconVerticalSolidList"/>
    <dgm:cxn modelId="{00D76801-6D9C-45D8-955D-846260E0CFF9}" type="presParOf" srcId="{CCBFB2AD-50A5-4C0C-8E1B-4EA29CE02AFF}" destId="{96F69A90-C2BE-4080-87FC-3693FD019483}" srcOrd="3" destOrd="0" presId="urn:microsoft.com/office/officeart/2018/2/layout/IconVerticalSolidList"/>
    <dgm:cxn modelId="{2B7E4DE6-2CC9-4D55-B4EC-80153B01C295}" type="presParOf" srcId="{EC24FE50-49AF-4219-BCDC-02F7992393EB}" destId="{25EC694B-5EC7-47DD-84C2-6DEDB8D9098F}" srcOrd="3" destOrd="0" presId="urn:microsoft.com/office/officeart/2018/2/layout/IconVerticalSolidList"/>
    <dgm:cxn modelId="{B421F222-3E68-42D4-B4DA-321D2A03CCB6}" type="presParOf" srcId="{EC24FE50-49AF-4219-BCDC-02F7992393EB}" destId="{4EB0E620-EC03-4DE7-ACA1-FC492A8A8499}" srcOrd="4" destOrd="0" presId="urn:microsoft.com/office/officeart/2018/2/layout/IconVerticalSolidList"/>
    <dgm:cxn modelId="{59098723-5819-4D32-AB9A-55DAC7673C4C}" type="presParOf" srcId="{4EB0E620-EC03-4DE7-ACA1-FC492A8A8499}" destId="{3F9BDA82-578C-4109-94AB-F62423863834}" srcOrd="0" destOrd="0" presId="urn:microsoft.com/office/officeart/2018/2/layout/IconVerticalSolidList"/>
    <dgm:cxn modelId="{292C445C-A724-449E-B317-95D28CC5CB76}" type="presParOf" srcId="{4EB0E620-EC03-4DE7-ACA1-FC492A8A8499}" destId="{2437A313-6631-427E-A7CF-2CB437AE90B8}" srcOrd="1" destOrd="0" presId="urn:microsoft.com/office/officeart/2018/2/layout/IconVerticalSolidList"/>
    <dgm:cxn modelId="{351EA4AE-47A6-4250-99CA-FEE846DF7F8C}" type="presParOf" srcId="{4EB0E620-EC03-4DE7-ACA1-FC492A8A8499}" destId="{29FC7A4E-8FE2-41B6-A0BA-F61B9047017C}" srcOrd="2" destOrd="0" presId="urn:microsoft.com/office/officeart/2018/2/layout/IconVerticalSolidList"/>
    <dgm:cxn modelId="{EC014A0E-7E3A-431D-85D8-7C1BE78C6A7B}" type="presParOf" srcId="{4EB0E620-EC03-4DE7-ACA1-FC492A8A8499}" destId="{375C91CA-F8F6-4670-ADD8-3A5AFD706BC7}" srcOrd="3" destOrd="0" presId="urn:microsoft.com/office/officeart/2018/2/layout/IconVerticalSolidList"/>
    <dgm:cxn modelId="{A7314B6C-7909-4566-92B1-BB5890BA4BC8}" type="presParOf" srcId="{EC24FE50-49AF-4219-BCDC-02F7992393EB}" destId="{934BF7DC-4331-4897-83AD-F7955ED66117}" srcOrd="5" destOrd="0" presId="urn:microsoft.com/office/officeart/2018/2/layout/IconVerticalSolidList"/>
    <dgm:cxn modelId="{24BE5F9A-719C-4190-A0B9-E7E7F5832AEE}" type="presParOf" srcId="{EC24FE50-49AF-4219-BCDC-02F7992393EB}" destId="{3ED248BE-4D51-4ADB-9AC1-0C3559935BE3}" srcOrd="6" destOrd="0" presId="urn:microsoft.com/office/officeart/2018/2/layout/IconVerticalSolidList"/>
    <dgm:cxn modelId="{EA76A33A-0101-4DB2-AE56-8FAE2B2D661F}" type="presParOf" srcId="{3ED248BE-4D51-4ADB-9AC1-0C3559935BE3}" destId="{5BAA695C-FEBB-4B2D-8460-A39F6D7C3A1E}" srcOrd="0" destOrd="0" presId="urn:microsoft.com/office/officeart/2018/2/layout/IconVerticalSolidList"/>
    <dgm:cxn modelId="{32ADCCBF-B995-4237-B9EE-DA58AC7AFA95}" type="presParOf" srcId="{3ED248BE-4D51-4ADB-9AC1-0C3559935BE3}" destId="{F08D1958-B576-4DD6-B448-29D33F0BA3E8}" srcOrd="1" destOrd="0" presId="urn:microsoft.com/office/officeart/2018/2/layout/IconVerticalSolidList"/>
    <dgm:cxn modelId="{677281F4-036B-4667-B41B-9091695E3E49}" type="presParOf" srcId="{3ED248BE-4D51-4ADB-9AC1-0C3559935BE3}" destId="{AD36EE51-C36F-4487-882F-3E6913AC14C5}" srcOrd="2" destOrd="0" presId="urn:microsoft.com/office/officeart/2018/2/layout/IconVerticalSolidList"/>
    <dgm:cxn modelId="{67A61477-3BB7-4B88-9786-88372DB15F1B}" type="presParOf" srcId="{3ED248BE-4D51-4ADB-9AC1-0C3559935BE3}" destId="{C9E82701-73DE-4F66-A4A9-FF7283548D9C}"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35991F-8E70-4508-A9FF-766E07F7287C}">
      <dsp:nvSpPr>
        <dsp:cNvPr id="0" name=""/>
        <dsp:cNvSpPr/>
      </dsp:nvSpPr>
      <dsp:spPr>
        <a:xfrm>
          <a:off x="0" y="3077444"/>
          <a:ext cx="11076992" cy="201913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mj-lt"/>
            </a:rPr>
            <a:t>Hold 3 focus groups for selected students to assess the following:</a:t>
          </a:r>
        </a:p>
      </dsp:txBody>
      <dsp:txXfrm>
        <a:off x="0" y="3077444"/>
        <a:ext cx="11076992" cy="1090333"/>
      </dsp:txXfrm>
    </dsp:sp>
    <dsp:sp modelId="{D9411EBE-E3D4-4D02-8E44-74E28CA9D32B}">
      <dsp:nvSpPr>
        <dsp:cNvPr id="0" name=""/>
        <dsp:cNvSpPr/>
      </dsp:nvSpPr>
      <dsp:spPr>
        <a:xfrm>
          <a:off x="0" y="4127395"/>
          <a:ext cx="2769248" cy="928802"/>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mj-lt"/>
            </a:rPr>
            <a:t>Experience on campus related to technology and digital access</a:t>
          </a:r>
        </a:p>
      </dsp:txBody>
      <dsp:txXfrm>
        <a:off x="0" y="4127395"/>
        <a:ext cx="2769248" cy="928802"/>
      </dsp:txXfrm>
    </dsp:sp>
    <dsp:sp modelId="{F5830047-7613-428F-AA10-689F4D03825D}">
      <dsp:nvSpPr>
        <dsp:cNvPr id="0" name=""/>
        <dsp:cNvSpPr/>
      </dsp:nvSpPr>
      <dsp:spPr>
        <a:xfrm>
          <a:off x="2769248" y="4127395"/>
          <a:ext cx="2769248" cy="928802"/>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mj-lt"/>
            </a:rPr>
            <a:t>Strengths and cultural wealth that students bring to the classroom</a:t>
          </a:r>
        </a:p>
      </dsp:txBody>
      <dsp:txXfrm>
        <a:off x="2769248" y="4127395"/>
        <a:ext cx="2769248" cy="928802"/>
      </dsp:txXfrm>
    </dsp:sp>
    <dsp:sp modelId="{EC932E4E-DED3-4C96-86DE-7E78179EB215}">
      <dsp:nvSpPr>
        <dsp:cNvPr id="0" name=""/>
        <dsp:cNvSpPr/>
      </dsp:nvSpPr>
      <dsp:spPr>
        <a:xfrm>
          <a:off x="5538496" y="4127395"/>
          <a:ext cx="2769248" cy="928802"/>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mj-lt"/>
            </a:rPr>
            <a:t>Challenges and needs/gaps that should be addressed</a:t>
          </a:r>
        </a:p>
      </dsp:txBody>
      <dsp:txXfrm>
        <a:off x="5538496" y="4127395"/>
        <a:ext cx="2769248" cy="928802"/>
      </dsp:txXfrm>
    </dsp:sp>
    <dsp:sp modelId="{F707611B-A8B6-4235-8DDF-BA1365A1C444}">
      <dsp:nvSpPr>
        <dsp:cNvPr id="0" name=""/>
        <dsp:cNvSpPr/>
      </dsp:nvSpPr>
      <dsp:spPr>
        <a:xfrm>
          <a:off x="8307744" y="4127395"/>
          <a:ext cx="2769248" cy="928802"/>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mj-lt"/>
            </a:rPr>
            <a:t>Services, programs, or resources that would benefit students around digital efficacy</a:t>
          </a:r>
        </a:p>
      </dsp:txBody>
      <dsp:txXfrm>
        <a:off x="8307744" y="4127395"/>
        <a:ext cx="2769248" cy="928802"/>
      </dsp:txXfrm>
    </dsp:sp>
    <dsp:sp modelId="{F2661EBC-3925-428D-B183-C47957C70B63}">
      <dsp:nvSpPr>
        <dsp:cNvPr id="0" name=""/>
        <dsp:cNvSpPr/>
      </dsp:nvSpPr>
      <dsp:spPr>
        <a:xfrm rot="10800000">
          <a:off x="0" y="41862"/>
          <a:ext cx="11076992" cy="3105432"/>
        </a:xfrm>
        <a:prstGeom prst="upArrowCallou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mj-lt"/>
            </a:rPr>
            <a:t>Identify the targeted population—based on review of the literature, first generation, low-EFC and/or rural students have the potential to be most impacted by issues of digital divide and digital inequity. Will also take into consideration impact of COVID-19 emergency online courses and receiving HEERF/CARES funding for technology needs. </a:t>
          </a:r>
        </a:p>
      </dsp:txBody>
      <dsp:txXfrm rot="10800000">
        <a:off x="0" y="41862"/>
        <a:ext cx="11076992" cy="201781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38B744-A544-4E63-813C-5C59CFF9375D}">
      <dsp:nvSpPr>
        <dsp:cNvPr id="0" name=""/>
        <dsp:cNvSpPr/>
      </dsp:nvSpPr>
      <dsp:spPr>
        <a:xfrm>
          <a:off x="0" y="245657"/>
          <a:ext cx="11062953" cy="156567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mj-lt"/>
            </a:rPr>
            <a:t>Participants in this study were students enrolled at East Carolina University in Greenville, NC, during the COVID19 pandemic (Spring 2020 through Spring 2023). While first year students enrolled at ECU for the first time in Fall 2022 did experience impact from the pandemic during their high school years, their experiences at ECU are limited. Primary focus has been placed on graduate students, seniors, juniors, and sophomore students.</a:t>
          </a:r>
        </a:p>
      </dsp:txBody>
      <dsp:txXfrm>
        <a:off x="76430" y="322087"/>
        <a:ext cx="10910093" cy="1412819"/>
      </dsp:txXfrm>
    </dsp:sp>
    <dsp:sp modelId="{DA391200-F038-407C-AA68-B0682952D7C0}">
      <dsp:nvSpPr>
        <dsp:cNvPr id="0" name=""/>
        <dsp:cNvSpPr/>
      </dsp:nvSpPr>
      <dsp:spPr>
        <a:xfrm>
          <a:off x="0" y="1863176"/>
          <a:ext cx="11062953" cy="1565679"/>
        </a:xfrm>
        <a:prstGeom prst="roundRect">
          <a:avLst/>
        </a:prstGeom>
        <a:solidFill>
          <a:schemeClr val="accent2">
            <a:hueOff val="0"/>
            <a:satOff val="-50000"/>
            <a:lumOff val="1352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mj-lt"/>
            </a:rPr>
            <a:t>Study participants were recruited through flyers and sharing information with potential groups/offices that interact with students. Each participant received a consent form that outlined the purpose of the study and provided a series of dates/times of scheduled focus groups. Focus groups were scheduled during summer of 2023 in order to capture experiences from students who were enrolled in the university as first year students during Spring 2020, as well as students who enrolled in the years following and still experienced impacts from the pandemic. </a:t>
          </a:r>
        </a:p>
      </dsp:txBody>
      <dsp:txXfrm>
        <a:off x="76430" y="1939606"/>
        <a:ext cx="10910093" cy="1412819"/>
      </dsp:txXfrm>
    </dsp:sp>
    <dsp:sp modelId="{3C85CF48-DCE9-4274-A7BF-DEC91A984E6B}">
      <dsp:nvSpPr>
        <dsp:cNvPr id="0" name=""/>
        <dsp:cNvSpPr/>
      </dsp:nvSpPr>
      <dsp:spPr>
        <a:xfrm>
          <a:off x="0" y="3480696"/>
          <a:ext cx="11062953" cy="1565679"/>
        </a:xfrm>
        <a:prstGeom prst="roundRect">
          <a:avLst/>
        </a:prstGeom>
        <a:solidFill>
          <a:schemeClr val="accent2">
            <a:hueOff val="0"/>
            <a:satOff val="-100000"/>
            <a:lumOff val="2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mj-lt"/>
            </a:rPr>
            <a:t>90-minute focus groups were conducted in person, with participants being asked to respond to a series of open-ended questions about the digital divide, educational technology barriers, challenges from pandemic learning, and ideas about possible university programs or supports.  For this investigation, three focus groups were scheduled with up to 12 participants in each focus group. The study concluded after three focus groups had been facilitated.</a:t>
          </a:r>
        </a:p>
      </dsp:txBody>
      <dsp:txXfrm>
        <a:off x="76430" y="3557126"/>
        <a:ext cx="10910093" cy="141281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D284CF-09FA-423B-A2CD-163CCC5DC12E}">
      <dsp:nvSpPr>
        <dsp:cNvPr id="0" name=""/>
        <dsp:cNvSpPr/>
      </dsp:nvSpPr>
      <dsp:spPr>
        <a:xfrm>
          <a:off x="0" y="1977"/>
          <a:ext cx="11132975" cy="1002147"/>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8150976-B16E-49CB-97BB-E8CC5E484F76}">
      <dsp:nvSpPr>
        <dsp:cNvPr id="0" name=""/>
        <dsp:cNvSpPr/>
      </dsp:nvSpPr>
      <dsp:spPr>
        <a:xfrm>
          <a:off x="303149" y="227460"/>
          <a:ext cx="551181" cy="55118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F562BAC-CF6F-4206-A915-64CF20B6D54F}">
      <dsp:nvSpPr>
        <dsp:cNvPr id="0" name=""/>
        <dsp:cNvSpPr/>
      </dsp:nvSpPr>
      <dsp:spPr>
        <a:xfrm>
          <a:off x="1157480" y="1977"/>
          <a:ext cx="9975495" cy="10021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061" tIns="106061" rIns="106061" bIns="106061" numCol="1" spcCol="1270" anchor="ctr" anchorCtr="0">
          <a:noAutofit/>
        </a:bodyPr>
        <a:lstStyle/>
        <a:p>
          <a:pPr marL="0" lvl="0" indent="0" algn="l" defTabSz="755650">
            <a:lnSpc>
              <a:spcPct val="90000"/>
            </a:lnSpc>
            <a:spcBef>
              <a:spcPct val="0"/>
            </a:spcBef>
            <a:spcAft>
              <a:spcPct val="35000"/>
            </a:spcAft>
            <a:buNone/>
          </a:pPr>
          <a:r>
            <a:rPr lang="en-US" sz="1700" kern="1200" dirty="0"/>
            <a:t>The three focus groups included students that were working in the Pirate Academic Success Center as peer enrollment coaches, Orientation Assistants for First Year Orientation Programming, and student employees in the Student Technology Center within the ECU College of Business. </a:t>
          </a:r>
        </a:p>
      </dsp:txBody>
      <dsp:txXfrm>
        <a:off x="1157480" y="1977"/>
        <a:ext cx="9975495" cy="1002147"/>
      </dsp:txXfrm>
    </dsp:sp>
    <dsp:sp modelId="{B20DA0C1-3409-49F4-81E0-DA9C62680CA1}">
      <dsp:nvSpPr>
        <dsp:cNvPr id="0" name=""/>
        <dsp:cNvSpPr/>
      </dsp:nvSpPr>
      <dsp:spPr>
        <a:xfrm>
          <a:off x="0" y="1254661"/>
          <a:ext cx="11132975" cy="1002147"/>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06DF02A-8E9A-4B0E-9DF3-BDFC05E19AD6}">
      <dsp:nvSpPr>
        <dsp:cNvPr id="0" name=""/>
        <dsp:cNvSpPr/>
      </dsp:nvSpPr>
      <dsp:spPr>
        <a:xfrm>
          <a:off x="303149" y="1480145"/>
          <a:ext cx="551181" cy="55118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7E57E8A-0F2E-44D4-8C5F-26C1CDAC27AD}">
      <dsp:nvSpPr>
        <dsp:cNvPr id="0" name=""/>
        <dsp:cNvSpPr/>
      </dsp:nvSpPr>
      <dsp:spPr>
        <a:xfrm>
          <a:off x="1157480" y="1254661"/>
          <a:ext cx="9975495" cy="10021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061" tIns="106061" rIns="106061" bIns="106061" numCol="1" spcCol="1270" anchor="ctr" anchorCtr="0">
          <a:noAutofit/>
        </a:bodyPr>
        <a:lstStyle/>
        <a:p>
          <a:pPr marL="0" lvl="0" indent="0" algn="l" defTabSz="755650">
            <a:lnSpc>
              <a:spcPct val="90000"/>
            </a:lnSpc>
            <a:spcBef>
              <a:spcPct val="0"/>
            </a:spcBef>
            <a:spcAft>
              <a:spcPct val="35000"/>
            </a:spcAft>
            <a:buNone/>
          </a:pPr>
          <a:r>
            <a:rPr lang="en-US" sz="1700" kern="1200" dirty="0"/>
            <a:t>The groups included a total of 22 students, with a mean age of 21.7 and a range from 18 to 33 years old. Students self-reported their race, academic class and major, with 50% of the students identifying as white, 36% identifying as Black/African American, and the remaining 14% identifying as Latino/Hispanic or N/A. </a:t>
          </a:r>
        </a:p>
      </dsp:txBody>
      <dsp:txXfrm>
        <a:off x="1157480" y="1254661"/>
        <a:ext cx="9975495" cy="1002147"/>
      </dsp:txXfrm>
    </dsp:sp>
    <dsp:sp modelId="{3885A91F-7432-46A2-AA52-49A499E16B47}">
      <dsp:nvSpPr>
        <dsp:cNvPr id="0" name=""/>
        <dsp:cNvSpPr/>
      </dsp:nvSpPr>
      <dsp:spPr>
        <a:xfrm>
          <a:off x="0" y="2507346"/>
          <a:ext cx="11132975" cy="1002147"/>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F03BC59-F872-4F36-94F3-56FDB3B93D35}">
      <dsp:nvSpPr>
        <dsp:cNvPr id="0" name=""/>
        <dsp:cNvSpPr/>
      </dsp:nvSpPr>
      <dsp:spPr>
        <a:xfrm>
          <a:off x="303149" y="2732829"/>
          <a:ext cx="551181" cy="55118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B50547B-4BE7-4CB9-B3F8-4F5722DF2DF3}">
      <dsp:nvSpPr>
        <dsp:cNvPr id="0" name=""/>
        <dsp:cNvSpPr/>
      </dsp:nvSpPr>
      <dsp:spPr>
        <a:xfrm>
          <a:off x="1157480" y="2507346"/>
          <a:ext cx="9975495" cy="10021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061" tIns="106061" rIns="106061" bIns="106061" numCol="1" spcCol="1270" anchor="ctr" anchorCtr="0">
          <a:noAutofit/>
        </a:bodyPr>
        <a:lstStyle/>
        <a:p>
          <a:pPr marL="0" lvl="0" indent="0" algn="l" defTabSz="755650">
            <a:lnSpc>
              <a:spcPct val="90000"/>
            </a:lnSpc>
            <a:spcBef>
              <a:spcPct val="0"/>
            </a:spcBef>
            <a:spcAft>
              <a:spcPct val="35000"/>
            </a:spcAft>
            <a:buNone/>
          </a:pPr>
          <a:r>
            <a:rPr lang="en-US" sz="1700" kern="1200"/>
            <a:t>For academic classes, 27% of the participants reported as graduate students, 31% as seniors, 27% as juniors and 14% as sophomores. </a:t>
          </a:r>
        </a:p>
      </dsp:txBody>
      <dsp:txXfrm>
        <a:off x="1157480" y="2507346"/>
        <a:ext cx="9975495" cy="1002147"/>
      </dsp:txXfrm>
    </dsp:sp>
    <dsp:sp modelId="{DEE77258-DDC9-48F2-B0EA-4CBF78E8CBA8}">
      <dsp:nvSpPr>
        <dsp:cNvPr id="0" name=""/>
        <dsp:cNvSpPr/>
      </dsp:nvSpPr>
      <dsp:spPr>
        <a:xfrm>
          <a:off x="0" y="3760031"/>
          <a:ext cx="11132975" cy="1002147"/>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3EAD6EB-5F57-4DC5-99AA-0E6490FCA9E2}">
      <dsp:nvSpPr>
        <dsp:cNvPr id="0" name=""/>
        <dsp:cNvSpPr/>
      </dsp:nvSpPr>
      <dsp:spPr>
        <a:xfrm>
          <a:off x="303149" y="3985514"/>
          <a:ext cx="551181" cy="55118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3504DF0-92FF-476D-A037-CB2A45049584}">
      <dsp:nvSpPr>
        <dsp:cNvPr id="0" name=""/>
        <dsp:cNvSpPr/>
      </dsp:nvSpPr>
      <dsp:spPr>
        <a:xfrm>
          <a:off x="1157480" y="3760031"/>
          <a:ext cx="9975495" cy="10021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061" tIns="106061" rIns="106061" bIns="106061" numCol="1" spcCol="1270" anchor="ctr" anchorCtr="0">
          <a:noAutofit/>
        </a:bodyPr>
        <a:lstStyle/>
        <a:p>
          <a:pPr marL="0" lvl="0" indent="0" algn="l" defTabSz="755650">
            <a:lnSpc>
              <a:spcPct val="90000"/>
            </a:lnSpc>
            <a:spcBef>
              <a:spcPct val="0"/>
            </a:spcBef>
            <a:spcAft>
              <a:spcPct val="35000"/>
            </a:spcAft>
            <a:buNone/>
          </a:pPr>
          <a:r>
            <a:rPr lang="en-US" sz="1700" kern="1200" dirty="0"/>
            <a:t>The majors represented included a wide variety, with speech &amp; hearing sciences and marketing at three each, in addition to other majors like biology, clinical laboratory sciences, education, fashion merchandising, psychology, and public health. </a:t>
          </a:r>
        </a:p>
      </dsp:txBody>
      <dsp:txXfrm>
        <a:off x="1157480" y="3760031"/>
        <a:ext cx="9975495" cy="100214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6127F5-77A5-4D59-9BB9-7C5D43152377}">
      <dsp:nvSpPr>
        <dsp:cNvPr id="0" name=""/>
        <dsp:cNvSpPr/>
      </dsp:nvSpPr>
      <dsp:spPr>
        <a:xfrm>
          <a:off x="0" y="3745"/>
          <a:ext cx="10997485" cy="79777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A35FF9A-4BAF-4FCD-8221-9FAF260D51F1}">
      <dsp:nvSpPr>
        <dsp:cNvPr id="0" name=""/>
        <dsp:cNvSpPr/>
      </dsp:nvSpPr>
      <dsp:spPr>
        <a:xfrm>
          <a:off x="241325" y="183243"/>
          <a:ext cx="438773" cy="43877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786B523-3233-41C0-95DC-67EE7AB7888C}">
      <dsp:nvSpPr>
        <dsp:cNvPr id="0" name=""/>
        <dsp:cNvSpPr/>
      </dsp:nvSpPr>
      <dsp:spPr>
        <a:xfrm>
          <a:off x="921425" y="3745"/>
          <a:ext cx="10076059" cy="7977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4431" tIns="84431" rIns="84431" bIns="84431" numCol="1" spcCol="1270" anchor="ctr" anchorCtr="0">
          <a:noAutofit/>
        </a:bodyPr>
        <a:lstStyle/>
        <a:p>
          <a:pPr marL="0" lvl="0" indent="0" algn="l" defTabSz="711200">
            <a:lnSpc>
              <a:spcPct val="100000"/>
            </a:lnSpc>
            <a:spcBef>
              <a:spcPct val="0"/>
            </a:spcBef>
            <a:spcAft>
              <a:spcPct val="35000"/>
            </a:spcAft>
            <a:buNone/>
          </a:pPr>
          <a:r>
            <a:rPr lang="en-US" sz="1600" kern="1200" dirty="0"/>
            <a:t>Inquiries about existing faculty training, as well as current practices for course material selection and utilization of open educational resources while recognizing the importance of faculty empowerment in content management</a:t>
          </a:r>
        </a:p>
      </dsp:txBody>
      <dsp:txXfrm>
        <a:off x="921425" y="3745"/>
        <a:ext cx="10076059" cy="797770"/>
      </dsp:txXfrm>
    </dsp:sp>
    <dsp:sp modelId="{895ACD67-7AEA-44A3-9D36-098A96B9EEF9}">
      <dsp:nvSpPr>
        <dsp:cNvPr id="0" name=""/>
        <dsp:cNvSpPr/>
      </dsp:nvSpPr>
      <dsp:spPr>
        <a:xfrm>
          <a:off x="0" y="1000958"/>
          <a:ext cx="10997485" cy="79777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572CCAA-7F88-4201-9142-ACC0F092E1A3}">
      <dsp:nvSpPr>
        <dsp:cNvPr id="0" name=""/>
        <dsp:cNvSpPr/>
      </dsp:nvSpPr>
      <dsp:spPr>
        <a:xfrm>
          <a:off x="241325" y="1180457"/>
          <a:ext cx="438773" cy="43877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9F0CD36-E5D4-408E-AB11-157678EEF3E2}">
      <dsp:nvSpPr>
        <dsp:cNvPr id="0" name=""/>
        <dsp:cNvSpPr/>
      </dsp:nvSpPr>
      <dsp:spPr>
        <a:xfrm>
          <a:off x="921425" y="1000958"/>
          <a:ext cx="10076059" cy="7977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4431" tIns="84431" rIns="84431" bIns="84431" numCol="1" spcCol="1270" anchor="ctr" anchorCtr="0">
          <a:noAutofit/>
        </a:bodyPr>
        <a:lstStyle/>
        <a:p>
          <a:pPr marL="0" lvl="0" indent="0" algn="l" defTabSz="711200">
            <a:lnSpc>
              <a:spcPct val="100000"/>
            </a:lnSpc>
            <a:spcBef>
              <a:spcPct val="0"/>
            </a:spcBef>
            <a:spcAft>
              <a:spcPct val="35000"/>
            </a:spcAft>
            <a:buNone/>
          </a:pPr>
          <a:r>
            <a:rPr lang="en-US" sz="1600" kern="1200" dirty="0"/>
            <a:t>Assess options for transparency with course material pricing and how this is shared with students, in addition to Inclusive and Equitable Access programs with our current bookstore management</a:t>
          </a:r>
        </a:p>
      </dsp:txBody>
      <dsp:txXfrm>
        <a:off x="921425" y="1000958"/>
        <a:ext cx="10076059" cy="797770"/>
      </dsp:txXfrm>
    </dsp:sp>
    <dsp:sp modelId="{BFA202BE-A1C3-484C-B6EE-67691018333A}">
      <dsp:nvSpPr>
        <dsp:cNvPr id="0" name=""/>
        <dsp:cNvSpPr/>
      </dsp:nvSpPr>
      <dsp:spPr>
        <a:xfrm>
          <a:off x="0" y="1998172"/>
          <a:ext cx="10997485" cy="79777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806EA8B-1DD0-425F-8FA9-A69EEBE7BFEB}">
      <dsp:nvSpPr>
        <dsp:cNvPr id="0" name=""/>
        <dsp:cNvSpPr/>
      </dsp:nvSpPr>
      <dsp:spPr>
        <a:xfrm>
          <a:off x="241325" y="2177671"/>
          <a:ext cx="438773" cy="43877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6EFAB17-B62E-4C0E-9D31-D0D31F790314}">
      <dsp:nvSpPr>
        <dsp:cNvPr id="0" name=""/>
        <dsp:cNvSpPr/>
      </dsp:nvSpPr>
      <dsp:spPr>
        <a:xfrm>
          <a:off x="921425" y="1998172"/>
          <a:ext cx="10076059" cy="7977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4431" tIns="84431" rIns="84431" bIns="84431" numCol="1" spcCol="1270" anchor="ctr" anchorCtr="0">
          <a:noAutofit/>
        </a:bodyPr>
        <a:lstStyle/>
        <a:p>
          <a:pPr marL="0" lvl="0" indent="0" algn="l" defTabSz="711200">
            <a:lnSpc>
              <a:spcPct val="100000"/>
            </a:lnSpc>
            <a:spcBef>
              <a:spcPct val="0"/>
            </a:spcBef>
            <a:spcAft>
              <a:spcPct val="35000"/>
            </a:spcAft>
            <a:buNone/>
          </a:pPr>
          <a:r>
            <a:rPr lang="en-US" sz="1600" kern="1200" dirty="0"/>
            <a:t>Catalog courses that are requiring external paid logins as a part of the course grade and use data to guide college/department decisions while working to integrate these features into the current LMS</a:t>
          </a:r>
        </a:p>
      </dsp:txBody>
      <dsp:txXfrm>
        <a:off x="921425" y="1998172"/>
        <a:ext cx="10076059" cy="797770"/>
      </dsp:txXfrm>
    </dsp:sp>
    <dsp:sp modelId="{EED1FE9A-2A1C-4A0F-81C2-8EC737D583EE}">
      <dsp:nvSpPr>
        <dsp:cNvPr id="0" name=""/>
        <dsp:cNvSpPr/>
      </dsp:nvSpPr>
      <dsp:spPr>
        <a:xfrm>
          <a:off x="0" y="2995386"/>
          <a:ext cx="10997485" cy="79777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5F66798-BC1A-491B-9552-4DEF4B5340E8}">
      <dsp:nvSpPr>
        <dsp:cNvPr id="0" name=""/>
        <dsp:cNvSpPr/>
      </dsp:nvSpPr>
      <dsp:spPr>
        <a:xfrm>
          <a:off x="241325" y="3174884"/>
          <a:ext cx="438773" cy="43877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5FF241D-27A1-42E6-8BFC-0BCE168B7CF5}">
      <dsp:nvSpPr>
        <dsp:cNvPr id="0" name=""/>
        <dsp:cNvSpPr/>
      </dsp:nvSpPr>
      <dsp:spPr>
        <a:xfrm>
          <a:off x="921425" y="2995386"/>
          <a:ext cx="10076059" cy="7977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4431" tIns="84431" rIns="84431" bIns="84431" numCol="1" spcCol="1270" anchor="ctr" anchorCtr="0">
          <a:noAutofit/>
        </a:bodyPr>
        <a:lstStyle/>
        <a:p>
          <a:pPr marL="0" lvl="0" indent="0" algn="l" defTabSz="711200">
            <a:lnSpc>
              <a:spcPct val="100000"/>
            </a:lnSpc>
            <a:spcBef>
              <a:spcPct val="0"/>
            </a:spcBef>
            <a:spcAft>
              <a:spcPct val="35000"/>
            </a:spcAft>
            <a:buNone/>
          </a:pPr>
          <a:r>
            <a:rPr lang="en-US" sz="1600" kern="1200" dirty="0"/>
            <a:t>Seeking out ways to assess and integrate digital literacy skills in introductory courses, orientation programs, first-year or transfer seminars, or other milestone points along the academic journey</a:t>
          </a:r>
        </a:p>
      </dsp:txBody>
      <dsp:txXfrm>
        <a:off x="921425" y="2995386"/>
        <a:ext cx="10076059" cy="797770"/>
      </dsp:txXfrm>
    </dsp:sp>
    <dsp:sp modelId="{E351D3E9-25FB-4954-BEFA-47C363E04540}">
      <dsp:nvSpPr>
        <dsp:cNvPr id="0" name=""/>
        <dsp:cNvSpPr/>
      </dsp:nvSpPr>
      <dsp:spPr>
        <a:xfrm>
          <a:off x="0" y="3992599"/>
          <a:ext cx="10997485" cy="79777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E8ECD45-8001-4865-9544-2BE33450FD70}">
      <dsp:nvSpPr>
        <dsp:cNvPr id="0" name=""/>
        <dsp:cNvSpPr/>
      </dsp:nvSpPr>
      <dsp:spPr>
        <a:xfrm>
          <a:off x="241325" y="4172098"/>
          <a:ext cx="438773" cy="438773"/>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658B4D-27B1-4891-A1E3-AE889B1BCBCD}">
      <dsp:nvSpPr>
        <dsp:cNvPr id="0" name=""/>
        <dsp:cNvSpPr/>
      </dsp:nvSpPr>
      <dsp:spPr>
        <a:xfrm>
          <a:off x="921425" y="3992599"/>
          <a:ext cx="10076059" cy="7977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4431" tIns="84431" rIns="84431" bIns="84431" numCol="1" spcCol="1270" anchor="ctr" anchorCtr="0">
          <a:noAutofit/>
        </a:bodyPr>
        <a:lstStyle/>
        <a:p>
          <a:pPr marL="0" lvl="0" indent="0" algn="l" defTabSz="711200">
            <a:lnSpc>
              <a:spcPct val="100000"/>
            </a:lnSpc>
            <a:spcBef>
              <a:spcPct val="0"/>
            </a:spcBef>
            <a:spcAft>
              <a:spcPct val="35000"/>
            </a:spcAft>
            <a:buNone/>
          </a:pPr>
          <a:r>
            <a:rPr lang="en-US" sz="1600" kern="1200" dirty="0"/>
            <a:t>Investigate potential modules in the existing learner management system or host workshops/programs that include collaborations with student-facing services and resources </a:t>
          </a:r>
        </a:p>
      </dsp:txBody>
      <dsp:txXfrm>
        <a:off x="921425" y="3992599"/>
        <a:ext cx="10076059" cy="79777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646F60-7916-4505-9FEF-E4B76EB69819}">
      <dsp:nvSpPr>
        <dsp:cNvPr id="0" name=""/>
        <dsp:cNvSpPr/>
      </dsp:nvSpPr>
      <dsp:spPr>
        <a:xfrm>
          <a:off x="0" y="1808"/>
          <a:ext cx="10515600" cy="916611"/>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B02673C-2AE4-462B-BFEC-C093C94C4F59}">
      <dsp:nvSpPr>
        <dsp:cNvPr id="0" name=""/>
        <dsp:cNvSpPr/>
      </dsp:nvSpPr>
      <dsp:spPr>
        <a:xfrm>
          <a:off x="277275" y="208046"/>
          <a:ext cx="504136" cy="50413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0385443-E0F0-4E85-884D-AEEA59F25781}">
      <dsp:nvSpPr>
        <dsp:cNvPr id="0" name=""/>
        <dsp:cNvSpPr/>
      </dsp:nvSpPr>
      <dsp:spPr>
        <a:xfrm>
          <a:off x="1058686" y="1808"/>
          <a:ext cx="9456913" cy="916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008" tIns="97008" rIns="97008" bIns="97008" numCol="1" spcCol="1270" anchor="ctr" anchorCtr="0">
          <a:noAutofit/>
        </a:bodyPr>
        <a:lstStyle/>
        <a:p>
          <a:pPr marL="0" lvl="0" indent="0" algn="l" defTabSz="977900">
            <a:lnSpc>
              <a:spcPct val="90000"/>
            </a:lnSpc>
            <a:spcBef>
              <a:spcPct val="0"/>
            </a:spcBef>
            <a:spcAft>
              <a:spcPct val="35000"/>
            </a:spcAft>
            <a:buNone/>
          </a:pPr>
          <a:r>
            <a:rPr lang="en-US" sz="2200" kern="1200"/>
            <a:t>What are some examples of policy changes or programs that you’ve implemented on your campus to address the digital divide?</a:t>
          </a:r>
        </a:p>
      </dsp:txBody>
      <dsp:txXfrm>
        <a:off x="1058686" y="1808"/>
        <a:ext cx="9456913" cy="916611"/>
      </dsp:txXfrm>
    </dsp:sp>
    <dsp:sp modelId="{FAA78B4E-EF47-44AA-85C0-C5E5D0F10548}">
      <dsp:nvSpPr>
        <dsp:cNvPr id="0" name=""/>
        <dsp:cNvSpPr/>
      </dsp:nvSpPr>
      <dsp:spPr>
        <a:xfrm>
          <a:off x="0" y="1147573"/>
          <a:ext cx="10515600" cy="916611"/>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6C39882-BCA5-445E-8382-1C08AD760A78}">
      <dsp:nvSpPr>
        <dsp:cNvPr id="0" name=""/>
        <dsp:cNvSpPr/>
      </dsp:nvSpPr>
      <dsp:spPr>
        <a:xfrm>
          <a:off x="277275" y="1353811"/>
          <a:ext cx="504136" cy="50413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6F69A90-C2BE-4080-87FC-3693FD019483}">
      <dsp:nvSpPr>
        <dsp:cNvPr id="0" name=""/>
        <dsp:cNvSpPr/>
      </dsp:nvSpPr>
      <dsp:spPr>
        <a:xfrm>
          <a:off x="1058686" y="1147573"/>
          <a:ext cx="9456913" cy="916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008" tIns="97008" rIns="97008" bIns="97008" numCol="1" spcCol="1270" anchor="ctr" anchorCtr="0">
          <a:noAutofit/>
        </a:bodyPr>
        <a:lstStyle/>
        <a:p>
          <a:pPr marL="0" lvl="0" indent="0" algn="l" defTabSz="977900">
            <a:lnSpc>
              <a:spcPct val="90000"/>
            </a:lnSpc>
            <a:spcBef>
              <a:spcPct val="0"/>
            </a:spcBef>
            <a:spcAft>
              <a:spcPct val="35000"/>
            </a:spcAft>
            <a:buNone/>
          </a:pPr>
          <a:r>
            <a:rPr lang="en-US" sz="2200" kern="1200"/>
            <a:t>How have your post-pandemic students’ needs changed as we return to a mix of online and in-person instruction? </a:t>
          </a:r>
        </a:p>
      </dsp:txBody>
      <dsp:txXfrm>
        <a:off x="1058686" y="1147573"/>
        <a:ext cx="9456913" cy="916611"/>
      </dsp:txXfrm>
    </dsp:sp>
    <dsp:sp modelId="{3F9BDA82-578C-4109-94AB-F62423863834}">
      <dsp:nvSpPr>
        <dsp:cNvPr id="0" name=""/>
        <dsp:cNvSpPr/>
      </dsp:nvSpPr>
      <dsp:spPr>
        <a:xfrm>
          <a:off x="0" y="2293338"/>
          <a:ext cx="10515600" cy="916611"/>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437A313-6631-427E-A7CF-2CB437AE90B8}">
      <dsp:nvSpPr>
        <dsp:cNvPr id="0" name=""/>
        <dsp:cNvSpPr/>
      </dsp:nvSpPr>
      <dsp:spPr>
        <a:xfrm>
          <a:off x="277275" y="2499576"/>
          <a:ext cx="504136" cy="50413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75C91CA-F8F6-4670-ADD8-3A5AFD706BC7}">
      <dsp:nvSpPr>
        <dsp:cNvPr id="0" name=""/>
        <dsp:cNvSpPr/>
      </dsp:nvSpPr>
      <dsp:spPr>
        <a:xfrm>
          <a:off x="1058686" y="2293338"/>
          <a:ext cx="9456913" cy="916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008" tIns="97008" rIns="97008" bIns="97008" numCol="1" spcCol="1270" anchor="ctr" anchorCtr="0">
          <a:noAutofit/>
        </a:bodyPr>
        <a:lstStyle/>
        <a:p>
          <a:pPr marL="0" lvl="0" indent="0" algn="l" defTabSz="977900">
            <a:lnSpc>
              <a:spcPct val="90000"/>
            </a:lnSpc>
            <a:spcBef>
              <a:spcPct val="0"/>
            </a:spcBef>
            <a:spcAft>
              <a:spcPct val="35000"/>
            </a:spcAft>
            <a:buNone/>
          </a:pPr>
          <a:r>
            <a:rPr lang="en-US" sz="2200" kern="1200"/>
            <a:t>What data have you used to advocate to leadership for increased awareness and consideration of the digital divide gaps? </a:t>
          </a:r>
        </a:p>
      </dsp:txBody>
      <dsp:txXfrm>
        <a:off x="1058686" y="2293338"/>
        <a:ext cx="9456913" cy="916611"/>
      </dsp:txXfrm>
    </dsp:sp>
    <dsp:sp modelId="{5BAA695C-FEBB-4B2D-8460-A39F6D7C3A1E}">
      <dsp:nvSpPr>
        <dsp:cNvPr id="0" name=""/>
        <dsp:cNvSpPr/>
      </dsp:nvSpPr>
      <dsp:spPr>
        <a:xfrm>
          <a:off x="0" y="3439103"/>
          <a:ext cx="10515600" cy="916611"/>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08D1958-B576-4DD6-B448-29D33F0BA3E8}">
      <dsp:nvSpPr>
        <dsp:cNvPr id="0" name=""/>
        <dsp:cNvSpPr/>
      </dsp:nvSpPr>
      <dsp:spPr>
        <a:xfrm>
          <a:off x="277275" y="3645341"/>
          <a:ext cx="504136" cy="50413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9E82701-73DE-4F66-A4A9-FF7283548D9C}">
      <dsp:nvSpPr>
        <dsp:cNvPr id="0" name=""/>
        <dsp:cNvSpPr/>
      </dsp:nvSpPr>
      <dsp:spPr>
        <a:xfrm>
          <a:off x="1058686" y="3439103"/>
          <a:ext cx="9456913" cy="916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008" tIns="97008" rIns="97008" bIns="97008" numCol="1" spcCol="1270" anchor="ctr" anchorCtr="0">
          <a:noAutofit/>
        </a:bodyPr>
        <a:lstStyle/>
        <a:p>
          <a:pPr marL="0" lvl="0" indent="0" algn="l" defTabSz="977900">
            <a:lnSpc>
              <a:spcPct val="90000"/>
            </a:lnSpc>
            <a:spcBef>
              <a:spcPct val="0"/>
            </a:spcBef>
            <a:spcAft>
              <a:spcPct val="35000"/>
            </a:spcAft>
            <a:buNone/>
          </a:pPr>
          <a:r>
            <a:rPr lang="en-US" sz="2200" kern="1200"/>
            <a:t>What challenges or barriers do you find when working with students who still lack digital access or technological basics?</a:t>
          </a:r>
        </a:p>
      </dsp:txBody>
      <dsp:txXfrm>
        <a:off x="1058686" y="3439103"/>
        <a:ext cx="9456913" cy="916611"/>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EC7B82A6-065B-40DF-8D9B-636D5362FB5B}" type="datetimeFigureOut">
              <a:rPr lang="en-US" smtClean="0"/>
              <a:t>5/14/2025</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D881B649-5A7F-40E2-A490-8D25CDEAD7D3}" type="slidenum">
              <a:rPr lang="en-US" smtClean="0"/>
              <a:t>‹#›</a:t>
            </a:fld>
            <a:endParaRPr lang="en-US"/>
          </a:p>
        </p:txBody>
      </p:sp>
    </p:spTree>
    <p:extLst>
      <p:ext uri="{BB962C8B-B14F-4D97-AF65-F5344CB8AC3E}">
        <p14:creationId xmlns:p14="http://schemas.microsoft.com/office/powerpoint/2010/main" val="15191330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everyone for being here.</a:t>
            </a:r>
          </a:p>
          <a:p>
            <a:r>
              <a:rPr lang="en-US" dirty="0"/>
              <a:t>Dr. </a:t>
            </a:r>
            <a:r>
              <a:rPr lang="en-US" dirty="0" err="1"/>
              <a:t>Sebrena</a:t>
            </a:r>
            <a:r>
              <a:rPr lang="en-US" dirty="0"/>
              <a:t> Jackson from University of Alabama</a:t>
            </a:r>
          </a:p>
          <a:p>
            <a:r>
              <a:rPr lang="en-US" dirty="0"/>
              <a:t>Dr. Jeremy Tuchmayer from East Carolina University</a:t>
            </a:r>
          </a:p>
        </p:txBody>
      </p:sp>
      <p:sp>
        <p:nvSpPr>
          <p:cNvPr id="4" name="Slide Number Placeholder 3"/>
          <p:cNvSpPr>
            <a:spLocks noGrp="1"/>
          </p:cNvSpPr>
          <p:nvPr>
            <p:ph type="sldNum" sz="quarter" idx="5"/>
          </p:nvPr>
        </p:nvSpPr>
        <p:spPr/>
        <p:txBody>
          <a:bodyPr/>
          <a:lstStyle/>
          <a:p>
            <a:fld id="{D881B649-5A7F-40E2-A490-8D25CDEAD7D3}" type="slidenum">
              <a:rPr lang="en-US" smtClean="0"/>
              <a:t>1</a:t>
            </a:fld>
            <a:endParaRPr lang="en-US"/>
          </a:p>
        </p:txBody>
      </p:sp>
    </p:spTree>
    <p:extLst>
      <p:ext uri="{BB962C8B-B14F-4D97-AF65-F5344CB8AC3E}">
        <p14:creationId xmlns:p14="http://schemas.microsoft.com/office/powerpoint/2010/main" val="23852855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I found lots of interesting publications that centered on skillsets needed to be successful, where the “digital literacy divide” existed for students who may have strong social media skills but lack the knowledge base for creating academic content. Interesting examples of measurements and assessments for technological efficacy, especially for students who lacked experience in online courses and met certain demographics including first-gen, low-income and non-white. </a:t>
            </a:r>
          </a:p>
        </p:txBody>
      </p:sp>
      <p:sp>
        <p:nvSpPr>
          <p:cNvPr id="4" name="Slide Number Placeholder 3"/>
          <p:cNvSpPr>
            <a:spLocks noGrp="1"/>
          </p:cNvSpPr>
          <p:nvPr>
            <p:ph type="sldNum" sz="quarter" idx="5"/>
          </p:nvPr>
        </p:nvSpPr>
        <p:spPr/>
        <p:txBody>
          <a:bodyPr/>
          <a:lstStyle/>
          <a:p>
            <a:fld id="{D881B649-5A7F-40E2-A490-8D25CDEAD7D3}" type="slidenum">
              <a:rPr lang="en-US" smtClean="0"/>
              <a:t>10</a:t>
            </a:fld>
            <a:endParaRPr lang="en-US"/>
          </a:p>
        </p:txBody>
      </p:sp>
    </p:spTree>
    <p:extLst>
      <p:ext uri="{BB962C8B-B14F-4D97-AF65-F5344CB8AC3E}">
        <p14:creationId xmlns:p14="http://schemas.microsoft.com/office/powerpoint/2010/main" val="35851724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 looked for frameworks to guide my capstone, two primary theories emerged—</a:t>
            </a:r>
          </a:p>
          <a:p>
            <a:r>
              <a:rPr lang="en-US" dirty="0"/>
              <a:t>Theory of Digital Divide, which really incorporated the belief that unequal access leads to civic disengagement and defined a cyclical process of inequitable resources reinforcing those technology gaps and inability to fully participate in society. This helps to support the viewpoint of digital access as both a basic need and social justice issue. Next there is the Universal Design for Learning, which allows for an increase in learner engagement by reducing barriers and allowing students to engage in learning through a variety of means. This concept supports the idea that by designing courses where barriers don’t exist for those who need that support the most, we actually improve the experience for all learners, regardless of an individual’s technology resources, skills and access.</a:t>
            </a:r>
          </a:p>
        </p:txBody>
      </p:sp>
      <p:sp>
        <p:nvSpPr>
          <p:cNvPr id="4" name="Slide Number Placeholder 3"/>
          <p:cNvSpPr>
            <a:spLocks noGrp="1"/>
          </p:cNvSpPr>
          <p:nvPr>
            <p:ph type="sldNum" sz="quarter" idx="5"/>
          </p:nvPr>
        </p:nvSpPr>
        <p:spPr/>
        <p:txBody>
          <a:bodyPr/>
          <a:lstStyle/>
          <a:p>
            <a:fld id="{D881B649-5A7F-40E2-A490-8D25CDEAD7D3}" type="slidenum">
              <a:rPr lang="en-US" smtClean="0"/>
              <a:t>11</a:t>
            </a:fld>
            <a:endParaRPr lang="en-US"/>
          </a:p>
        </p:txBody>
      </p:sp>
    </p:spTree>
    <p:extLst>
      <p:ext uri="{BB962C8B-B14F-4D97-AF65-F5344CB8AC3E}">
        <p14:creationId xmlns:p14="http://schemas.microsoft.com/office/powerpoint/2010/main" val="24287171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Guided by the information found in the review of the current literature, I developed the following intervention and worked with my committee to complete the necessary steps to utilize this for my Capstone Project. (Read the intervention development and plan) I want to note—the initial concept was to draw from the lists of students who had received HEERF funding. As we worked through the IRB process, it became evident that accessing those lists for this purpose would create additional challenges, so we chose to sideline that focus, especially since by the summer of 2023 when the focus groups were held, all HEERF funding was exhausted. </a:t>
            </a:r>
          </a:p>
        </p:txBody>
      </p:sp>
      <p:sp>
        <p:nvSpPr>
          <p:cNvPr id="4" name="Slide Number Placeholder 3"/>
          <p:cNvSpPr>
            <a:spLocks noGrp="1"/>
          </p:cNvSpPr>
          <p:nvPr>
            <p:ph type="sldNum" sz="quarter" idx="5"/>
          </p:nvPr>
        </p:nvSpPr>
        <p:spPr/>
        <p:txBody>
          <a:bodyPr/>
          <a:lstStyle/>
          <a:p>
            <a:fld id="{D881B649-5A7F-40E2-A490-8D25CDEAD7D3}" type="slidenum">
              <a:rPr lang="en-US" smtClean="0"/>
              <a:t>12</a:t>
            </a:fld>
            <a:endParaRPr lang="en-US"/>
          </a:p>
        </p:txBody>
      </p:sp>
    </p:spTree>
    <p:extLst>
      <p:ext uri="{BB962C8B-B14F-4D97-AF65-F5344CB8AC3E}">
        <p14:creationId xmlns:p14="http://schemas.microsoft.com/office/powerpoint/2010/main" val="8387914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Quick details about the project site and population—was able to recruit for three different focus groups that were conducted during the Summer of 2023. This allowed for us to still gather information about the experiences of students who were enrolled at ECU during the years most impacted by the pandemic. </a:t>
            </a:r>
          </a:p>
        </p:txBody>
      </p:sp>
      <p:sp>
        <p:nvSpPr>
          <p:cNvPr id="4" name="Slide Number Placeholder 3"/>
          <p:cNvSpPr>
            <a:spLocks noGrp="1"/>
          </p:cNvSpPr>
          <p:nvPr>
            <p:ph type="sldNum" sz="quarter" idx="5"/>
          </p:nvPr>
        </p:nvSpPr>
        <p:spPr/>
        <p:txBody>
          <a:bodyPr/>
          <a:lstStyle/>
          <a:p>
            <a:fld id="{D881B649-5A7F-40E2-A490-8D25CDEAD7D3}" type="slidenum">
              <a:rPr lang="en-US" smtClean="0"/>
              <a:t>13</a:t>
            </a:fld>
            <a:endParaRPr lang="en-US"/>
          </a:p>
        </p:txBody>
      </p:sp>
    </p:spTree>
    <p:extLst>
      <p:ext uri="{BB962C8B-B14F-4D97-AF65-F5344CB8AC3E}">
        <p14:creationId xmlns:p14="http://schemas.microsoft.com/office/powerpoint/2010/main" val="22997935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Through recruitment, was able to have 22 participants from three different groups on campus. Broad representation of racial make up and majors that reflects the overall population of ECU relatively well. As anticipated, more grad students and seniors as those who had the majority of their academic career affected by the pandemic operations. Also key to note that all were student employees working on campus during the summer, which could be an indicator of financial need. However, that wasn’t information that we specifically collected. </a:t>
            </a:r>
          </a:p>
        </p:txBody>
      </p:sp>
      <p:sp>
        <p:nvSpPr>
          <p:cNvPr id="4" name="Slide Number Placeholder 3"/>
          <p:cNvSpPr>
            <a:spLocks noGrp="1"/>
          </p:cNvSpPr>
          <p:nvPr>
            <p:ph type="sldNum" sz="quarter" idx="5"/>
          </p:nvPr>
        </p:nvSpPr>
        <p:spPr/>
        <p:txBody>
          <a:bodyPr/>
          <a:lstStyle/>
          <a:p>
            <a:fld id="{D881B649-5A7F-40E2-A490-8D25CDEAD7D3}" type="slidenum">
              <a:rPr lang="en-US" smtClean="0"/>
              <a:t>14</a:t>
            </a:fld>
            <a:endParaRPr lang="en-US"/>
          </a:p>
        </p:txBody>
      </p:sp>
    </p:spTree>
    <p:extLst>
      <p:ext uri="{BB962C8B-B14F-4D97-AF65-F5344CB8AC3E}">
        <p14:creationId xmlns:p14="http://schemas.microsoft.com/office/powerpoint/2010/main" val="20750119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 primary questions for the focus group, with IRB approval secured from both campuses and included standard consent forms, non-disclosure forms and demographic sheets. (Read through the questions)</a:t>
            </a:r>
          </a:p>
        </p:txBody>
      </p:sp>
      <p:sp>
        <p:nvSpPr>
          <p:cNvPr id="4" name="Slide Number Placeholder 3"/>
          <p:cNvSpPr>
            <a:spLocks noGrp="1"/>
          </p:cNvSpPr>
          <p:nvPr>
            <p:ph type="sldNum" sz="quarter" idx="5"/>
          </p:nvPr>
        </p:nvSpPr>
        <p:spPr/>
        <p:txBody>
          <a:bodyPr/>
          <a:lstStyle/>
          <a:p>
            <a:fld id="{D881B649-5A7F-40E2-A490-8D25CDEAD7D3}" type="slidenum">
              <a:rPr lang="en-US" smtClean="0"/>
              <a:t>15</a:t>
            </a:fld>
            <a:endParaRPr lang="en-US"/>
          </a:p>
        </p:txBody>
      </p:sp>
    </p:spTree>
    <p:extLst>
      <p:ext uri="{BB962C8B-B14F-4D97-AF65-F5344CB8AC3E}">
        <p14:creationId xmlns:p14="http://schemas.microsoft.com/office/powerpoint/2010/main" val="12663871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the recordings, I used NVivo to complete the transcriptions and analysis using a priori coding with themes developed from the review of the literature. Chose this over inductive coding since the questions were developed from the literature and helped guide much of the discussion. Also did a little bit of manual review—listening to the recordings several times to familiarize myself with the common themes and connection points. This was during the latter part of the summer when I was in the car for road trips, so these actually kept me company on I 95 for a few drives. </a:t>
            </a:r>
          </a:p>
        </p:txBody>
      </p:sp>
      <p:sp>
        <p:nvSpPr>
          <p:cNvPr id="4" name="Slide Number Placeholder 3"/>
          <p:cNvSpPr>
            <a:spLocks noGrp="1"/>
          </p:cNvSpPr>
          <p:nvPr>
            <p:ph type="sldNum" sz="quarter" idx="5"/>
          </p:nvPr>
        </p:nvSpPr>
        <p:spPr/>
        <p:txBody>
          <a:bodyPr/>
          <a:lstStyle/>
          <a:p>
            <a:fld id="{D881B649-5A7F-40E2-A490-8D25CDEAD7D3}" type="slidenum">
              <a:rPr lang="en-US" smtClean="0"/>
              <a:t>16</a:t>
            </a:fld>
            <a:endParaRPr lang="en-US"/>
          </a:p>
        </p:txBody>
      </p:sp>
    </p:spTree>
    <p:extLst>
      <p:ext uri="{BB962C8B-B14F-4D97-AF65-F5344CB8AC3E}">
        <p14:creationId xmlns:p14="http://schemas.microsoft.com/office/powerpoint/2010/main" val="23673122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Going to hit the highlights—there was a lot of information covered, all of which is available in my paper. </a:t>
            </a:r>
          </a:p>
        </p:txBody>
      </p:sp>
      <p:sp>
        <p:nvSpPr>
          <p:cNvPr id="4" name="Slide Number Placeholder 3"/>
          <p:cNvSpPr>
            <a:spLocks noGrp="1"/>
          </p:cNvSpPr>
          <p:nvPr>
            <p:ph type="sldNum" sz="quarter" idx="5"/>
          </p:nvPr>
        </p:nvSpPr>
        <p:spPr/>
        <p:txBody>
          <a:bodyPr/>
          <a:lstStyle/>
          <a:p>
            <a:fld id="{D881B649-5A7F-40E2-A490-8D25CDEAD7D3}" type="slidenum">
              <a:rPr lang="en-US" smtClean="0"/>
              <a:t>17</a:t>
            </a:fld>
            <a:endParaRPr lang="en-US"/>
          </a:p>
        </p:txBody>
      </p:sp>
    </p:spTree>
    <p:extLst>
      <p:ext uri="{BB962C8B-B14F-4D97-AF65-F5344CB8AC3E}">
        <p14:creationId xmlns:p14="http://schemas.microsoft.com/office/powerpoint/2010/main" val="7720785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What’s working? Important to note that the overall discussion was incredibly positive. Students reported ease of using current campus resources—especially from the library, having online textbooks that encourages class engagement, using faculty-created content as an open access resource, and integrating online forms as a way to replace the barriers of printing/scanning important documents for university processes</a:t>
            </a:r>
          </a:p>
        </p:txBody>
      </p:sp>
      <p:sp>
        <p:nvSpPr>
          <p:cNvPr id="4" name="Slide Number Placeholder 3"/>
          <p:cNvSpPr>
            <a:spLocks noGrp="1"/>
          </p:cNvSpPr>
          <p:nvPr>
            <p:ph type="sldNum" sz="quarter" idx="5"/>
          </p:nvPr>
        </p:nvSpPr>
        <p:spPr/>
        <p:txBody>
          <a:bodyPr/>
          <a:lstStyle/>
          <a:p>
            <a:fld id="{D881B649-5A7F-40E2-A490-8D25CDEAD7D3}" type="slidenum">
              <a:rPr lang="en-US" smtClean="0"/>
              <a:t>18</a:t>
            </a:fld>
            <a:endParaRPr lang="en-US"/>
          </a:p>
        </p:txBody>
      </p:sp>
    </p:spTree>
    <p:extLst>
      <p:ext uri="{BB962C8B-B14F-4D97-AF65-F5344CB8AC3E}">
        <p14:creationId xmlns:p14="http://schemas.microsoft.com/office/powerpoint/2010/main" val="38732952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Got to put my clinical skills to test for this theme, as it felt a bit like a process group therapy to remember and discuss how the pandemic affected our technological access. I had many quotes that came from this segment, particularly motivated students who felt like they lost their desire for learning, and a recurring theme of how financial barriers impacted access to hardware and internet service. Important to remember how the family environment affected much of this—balancing needs for siblings and parents who were also figuring it out. </a:t>
            </a:r>
          </a:p>
        </p:txBody>
      </p:sp>
      <p:sp>
        <p:nvSpPr>
          <p:cNvPr id="4" name="Slide Number Placeholder 3"/>
          <p:cNvSpPr>
            <a:spLocks noGrp="1"/>
          </p:cNvSpPr>
          <p:nvPr>
            <p:ph type="sldNum" sz="quarter" idx="5"/>
          </p:nvPr>
        </p:nvSpPr>
        <p:spPr/>
        <p:txBody>
          <a:bodyPr/>
          <a:lstStyle/>
          <a:p>
            <a:fld id="{D881B649-5A7F-40E2-A490-8D25CDEAD7D3}" type="slidenum">
              <a:rPr lang="en-US" smtClean="0"/>
              <a:t>19</a:t>
            </a:fld>
            <a:endParaRPr lang="en-US"/>
          </a:p>
        </p:txBody>
      </p:sp>
    </p:spTree>
    <p:extLst>
      <p:ext uri="{BB962C8B-B14F-4D97-AF65-F5344CB8AC3E}">
        <p14:creationId xmlns:p14="http://schemas.microsoft.com/office/powerpoint/2010/main" val="41321401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here’s our plan for the next 30 minutes—for this presentation, I wanted to do more than to just share the project, and instead really wanted to tell the story of how we landed here and what we’ve seen over the past three years.</a:t>
            </a:r>
          </a:p>
        </p:txBody>
      </p:sp>
      <p:sp>
        <p:nvSpPr>
          <p:cNvPr id="4" name="Slide Number Placeholder 3"/>
          <p:cNvSpPr>
            <a:spLocks noGrp="1"/>
          </p:cNvSpPr>
          <p:nvPr>
            <p:ph type="sldNum" sz="quarter" idx="5"/>
          </p:nvPr>
        </p:nvSpPr>
        <p:spPr/>
        <p:txBody>
          <a:bodyPr/>
          <a:lstStyle/>
          <a:p>
            <a:fld id="{D881B649-5A7F-40E2-A490-8D25CDEAD7D3}" type="slidenum">
              <a:rPr lang="en-US" smtClean="0"/>
              <a:t>2</a:t>
            </a:fld>
            <a:endParaRPr lang="en-US"/>
          </a:p>
        </p:txBody>
      </p:sp>
    </p:spTree>
    <p:extLst>
      <p:ext uri="{BB962C8B-B14F-4D97-AF65-F5344CB8AC3E}">
        <p14:creationId xmlns:p14="http://schemas.microsoft.com/office/powerpoint/2010/main" val="22757161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the challenges reported—a decrease in faculty interaction/engagement with an increase in course logins beyond the typical LMS. Frustration with the costs and management of numerous access codes and multiple platforms was one of the most frequent themes, especially when they realized the content couldn’t be retained from year to year or purchased at a discount—you can’t buy a used access code. Some of the materials ended up being unnecessary, and then many student reported challenges in finding the right operating system or hardware to complete certain tasks. </a:t>
            </a:r>
          </a:p>
        </p:txBody>
      </p:sp>
      <p:sp>
        <p:nvSpPr>
          <p:cNvPr id="4" name="Slide Number Placeholder 3"/>
          <p:cNvSpPr>
            <a:spLocks noGrp="1"/>
          </p:cNvSpPr>
          <p:nvPr>
            <p:ph type="sldNum" sz="quarter" idx="5"/>
          </p:nvPr>
        </p:nvSpPr>
        <p:spPr/>
        <p:txBody>
          <a:bodyPr/>
          <a:lstStyle/>
          <a:p>
            <a:fld id="{D881B649-5A7F-40E2-A490-8D25CDEAD7D3}" type="slidenum">
              <a:rPr lang="en-US" smtClean="0"/>
              <a:t>20</a:t>
            </a:fld>
            <a:endParaRPr lang="en-US"/>
          </a:p>
        </p:txBody>
      </p:sp>
    </p:spTree>
    <p:extLst>
      <p:ext uri="{BB962C8B-B14F-4D97-AF65-F5344CB8AC3E}">
        <p14:creationId xmlns:p14="http://schemas.microsoft.com/office/powerpoint/2010/main" val="21334098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Really interesting discussion on skills—so many things that we assume are common knowledge that students may be coming in with gaps. Transition from Google products to Microsoft, logging onto the preferred </a:t>
            </a:r>
            <a:r>
              <a:rPr lang="en-US" dirty="0" err="1"/>
              <a:t>wifi</a:t>
            </a:r>
            <a:r>
              <a:rPr lang="en-US" dirty="0"/>
              <a:t>, and basic file organization and management techniques. There was also a focus on email skills like basic email etiquette, formatting to include all relevant information, and email management/cloud storage. </a:t>
            </a:r>
          </a:p>
        </p:txBody>
      </p:sp>
      <p:sp>
        <p:nvSpPr>
          <p:cNvPr id="4" name="Slide Number Placeholder 3"/>
          <p:cNvSpPr>
            <a:spLocks noGrp="1"/>
          </p:cNvSpPr>
          <p:nvPr>
            <p:ph type="sldNum" sz="quarter" idx="5"/>
          </p:nvPr>
        </p:nvSpPr>
        <p:spPr/>
        <p:txBody>
          <a:bodyPr/>
          <a:lstStyle/>
          <a:p>
            <a:fld id="{D881B649-5A7F-40E2-A490-8D25CDEAD7D3}" type="slidenum">
              <a:rPr lang="en-US" smtClean="0"/>
              <a:t>21</a:t>
            </a:fld>
            <a:endParaRPr lang="en-US"/>
          </a:p>
        </p:txBody>
      </p:sp>
    </p:spTree>
    <p:extLst>
      <p:ext uri="{BB962C8B-B14F-4D97-AF65-F5344CB8AC3E}">
        <p14:creationId xmlns:p14="http://schemas.microsoft.com/office/powerpoint/2010/main" val="36881946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Big questions here, and students weren’t afraid to share their thoughts. Request for regular trainings, even for those who are “tech savvy”. Discussion around deadlines and notifications or announcements for online coursework changes. Consistency for platforms, and ensuring that if they do choose a platform, there’s an explanation of how to use it and key features. </a:t>
            </a:r>
          </a:p>
        </p:txBody>
      </p:sp>
      <p:sp>
        <p:nvSpPr>
          <p:cNvPr id="4" name="Slide Number Placeholder 3"/>
          <p:cNvSpPr>
            <a:spLocks noGrp="1"/>
          </p:cNvSpPr>
          <p:nvPr>
            <p:ph type="sldNum" sz="quarter" idx="5"/>
          </p:nvPr>
        </p:nvSpPr>
        <p:spPr/>
        <p:txBody>
          <a:bodyPr/>
          <a:lstStyle/>
          <a:p>
            <a:fld id="{D881B649-5A7F-40E2-A490-8D25CDEAD7D3}" type="slidenum">
              <a:rPr lang="en-US" smtClean="0"/>
              <a:t>22</a:t>
            </a:fld>
            <a:endParaRPr lang="en-US"/>
          </a:p>
        </p:txBody>
      </p:sp>
    </p:spTree>
    <p:extLst>
      <p:ext uri="{BB962C8B-B14F-4D97-AF65-F5344CB8AC3E}">
        <p14:creationId xmlns:p14="http://schemas.microsoft.com/office/powerpoint/2010/main" val="41950771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engagement with providing check-ins, even with online courses. Requesting that flexibility and grace for technological emergencies. And acknowledging that some students simply don’t have the financial means for everything they need. </a:t>
            </a:r>
          </a:p>
        </p:txBody>
      </p:sp>
      <p:sp>
        <p:nvSpPr>
          <p:cNvPr id="4" name="Slide Number Placeholder 3"/>
          <p:cNvSpPr>
            <a:spLocks noGrp="1"/>
          </p:cNvSpPr>
          <p:nvPr>
            <p:ph type="sldNum" sz="quarter" idx="5"/>
          </p:nvPr>
        </p:nvSpPr>
        <p:spPr/>
        <p:txBody>
          <a:bodyPr/>
          <a:lstStyle/>
          <a:p>
            <a:fld id="{D881B649-5A7F-40E2-A490-8D25CDEAD7D3}" type="slidenum">
              <a:rPr lang="en-US" smtClean="0"/>
              <a:t>23</a:t>
            </a:fld>
            <a:endParaRPr lang="en-US"/>
          </a:p>
        </p:txBody>
      </p:sp>
    </p:spTree>
    <p:extLst>
      <p:ext uri="{BB962C8B-B14F-4D97-AF65-F5344CB8AC3E}">
        <p14:creationId xmlns:p14="http://schemas.microsoft.com/office/powerpoint/2010/main" val="788368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Very intentional with my phrasing here—one of our key values in the Division of Student Affairs is “student-centered,” and I think it speaks well to the approach I’m taking with how we use this information to identify next steps. </a:t>
            </a:r>
          </a:p>
        </p:txBody>
      </p:sp>
      <p:sp>
        <p:nvSpPr>
          <p:cNvPr id="4" name="Slide Number Placeholder 3"/>
          <p:cNvSpPr>
            <a:spLocks noGrp="1"/>
          </p:cNvSpPr>
          <p:nvPr>
            <p:ph type="sldNum" sz="quarter" idx="5"/>
          </p:nvPr>
        </p:nvSpPr>
        <p:spPr/>
        <p:txBody>
          <a:bodyPr/>
          <a:lstStyle/>
          <a:p>
            <a:fld id="{D881B649-5A7F-40E2-A490-8D25CDEAD7D3}" type="slidenum">
              <a:rPr lang="en-US" smtClean="0"/>
              <a:t>24</a:t>
            </a:fld>
            <a:endParaRPr lang="en-US"/>
          </a:p>
        </p:txBody>
      </p:sp>
    </p:spTree>
    <p:extLst>
      <p:ext uri="{BB962C8B-B14F-4D97-AF65-F5344CB8AC3E}">
        <p14:creationId xmlns:p14="http://schemas.microsoft.com/office/powerpoint/2010/main" val="19674267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Broad perspective on next steps—with focus group results, we need to acknowledge that the outcomes are intended to give us direction and not define a set in stone prescription of what to do next.  I think we’re already seeing some of this, but of course, recognizing that the needs of a post-pandemic student are very different than those pre-pandemic. We cannot assume as a university that all students have the hardware, software and skill-based resources that they need in order to be successful, and it would be helpful to find ways to incorporate assessment and digital literacy touchpoints all along the student journey. </a:t>
            </a:r>
          </a:p>
        </p:txBody>
      </p:sp>
      <p:sp>
        <p:nvSpPr>
          <p:cNvPr id="4" name="Slide Number Placeholder 3"/>
          <p:cNvSpPr>
            <a:spLocks noGrp="1"/>
          </p:cNvSpPr>
          <p:nvPr>
            <p:ph type="sldNum" sz="quarter" idx="5"/>
          </p:nvPr>
        </p:nvSpPr>
        <p:spPr/>
        <p:txBody>
          <a:bodyPr/>
          <a:lstStyle/>
          <a:p>
            <a:fld id="{D881B649-5A7F-40E2-A490-8D25CDEAD7D3}" type="slidenum">
              <a:rPr lang="en-US" smtClean="0"/>
              <a:t>25</a:t>
            </a:fld>
            <a:endParaRPr lang="en-US"/>
          </a:p>
        </p:txBody>
      </p:sp>
    </p:spTree>
    <p:extLst>
      <p:ext uri="{BB962C8B-B14F-4D97-AF65-F5344CB8AC3E}">
        <p14:creationId xmlns:p14="http://schemas.microsoft.com/office/powerpoint/2010/main" val="8898053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a surprise, but the results showed a need for ongoing conversations around access and financial barriers, especially with course codes and digital textbooks. We’re in our first post-HEERF semester and it is painfully evident based on the number and type of applications we’re seeing for STC. These conversations have led to inquiries about how to successfully promote Open Educational Resources, both on the student and faculty side, but also what options are available with our textbook publishers and bookstore management companies. Inclusive and Equitable Access options are out there—and this may be the perfect time to start discussing realistic options for our campus in conjunction with other current initiatives focused on affordability and debt at graduation. Finally, there is a push around transparency of costs, how this is shared with students, and the examples of “course marking” (or providing information about retails costs and whether a course uses free/affordable materials) in other states that have led to legislative changes requiring this practice. </a:t>
            </a:r>
          </a:p>
        </p:txBody>
      </p:sp>
      <p:sp>
        <p:nvSpPr>
          <p:cNvPr id="4" name="Slide Number Placeholder 3"/>
          <p:cNvSpPr>
            <a:spLocks noGrp="1"/>
          </p:cNvSpPr>
          <p:nvPr>
            <p:ph type="sldNum" sz="quarter" idx="5"/>
          </p:nvPr>
        </p:nvSpPr>
        <p:spPr/>
        <p:txBody>
          <a:bodyPr/>
          <a:lstStyle/>
          <a:p>
            <a:fld id="{D881B649-5A7F-40E2-A490-8D25CDEAD7D3}" type="slidenum">
              <a:rPr lang="en-US" smtClean="0"/>
              <a:t>26</a:t>
            </a:fld>
            <a:endParaRPr lang="en-US"/>
          </a:p>
        </p:txBody>
      </p:sp>
    </p:spTree>
    <p:extLst>
      <p:ext uri="{BB962C8B-B14F-4D97-AF65-F5344CB8AC3E}">
        <p14:creationId xmlns:p14="http://schemas.microsoft.com/office/powerpoint/2010/main" val="36115112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Wouldn’t be a good social worker if I didn’t look at the systemic implications within our practice. As I tackled this research topic, I realized that it can be overwhelming to look at the societal issue of the “digital divide” and try to find something that feels like it could make a difference. But when it’s broken down into macro, mezzo and micro level opportunities, it feels much more manageable and tangible, especially when we take a student-centric approach that leans into their lived experiences and suggestions. There are ways to delegate and include existing initiatives in this approach while looking for innovative new ways of integrating this information into our campus and broader community.</a:t>
            </a:r>
          </a:p>
        </p:txBody>
      </p:sp>
      <p:sp>
        <p:nvSpPr>
          <p:cNvPr id="4" name="Slide Number Placeholder 3"/>
          <p:cNvSpPr>
            <a:spLocks noGrp="1"/>
          </p:cNvSpPr>
          <p:nvPr>
            <p:ph type="sldNum" sz="quarter" idx="5"/>
          </p:nvPr>
        </p:nvSpPr>
        <p:spPr/>
        <p:txBody>
          <a:bodyPr/>
          <a:lstStyle/>
          <a:p>
            <a:fld id="{D881B649-5A7F-40E2-A490-8D25CDEAD7D3}" type="slidenum">
              <a:rPr lang="en-US" smtClean="0"/>
              <a:t>27</a:t>
            </a:fld>
            <a:endParaRPr lang="en-US"/>
          </a:p>
        </p:txBody>
      </p:sp>
    </p:spTree>
    <p:extLst>
      <p:ext uri="{BB962C8B-B14F-4D97-AF65-F5344CB8AC3E}">
        <p14:creationId xmlns:p14="http://schemas.microsoft.com/office/powerpoint/2010/main" val="27044868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what about the rest of the campus community? There are opportunities to explore the existing faculty trainings and current practices for course material selection. I’ll be honest—this is not my area of expertise. However, I would want to take a collaborative approach that still empowers faculty to have control over their classrooms and the content. I don’t want us to risk the perception from faculty that we’re taking away that type of educational freedom, but I do want to elevate the stories of our students who are having difficulty affording multiple logins or online platforms that are not on the course textbook list. I like to believe that if given the choice between having prepared students with the resources they need or having to compromise on some options of the materials, faculty members would lean towards students—but that’s a process and conversation that needs to be handled delicately and with the right support from leadership and administration within the university. </a:t>
            </a:r>
          </a:p>
          <a:p>
            <a:endParaRPr lang="en-US" dirty="0"/>
          </a:p>
          <a:p>
            <a:r>
              <a:rPr lang="en-US" dirty="0"/>
              <a:t>Building off of those conversations, I believe there’s an opportunity to assess the transparency of course material pricing and how this is shared with students, as well as what options currently exist with our bookstore management company. Here at ECU, we recently found a way to move the cost of summer orientation to the fall bill in order to address that financial barrier on students and their families so that the fee could be assessed when financial aid support is in place. With the examples I’ve seen of some of the textbook options, there could be similar procedures where the blanket costs of textbook and course codes are built into the student bill, with students being able to opt out if needed. And we have examples of sister institutions within the UNC System, like Appalachian State, who have been able to implement this and could share their best practices with us. </a:t>
            </a:r>
          </a:p>
          <a:p>
            <a:endParaRPr lang="en-US" dirty="0"/>
          </a:p>
          <a:p>
            <a:r>
              <a:rPr lang="en-US" dirty="0"/>
              <a:t>I also think it would be worthwhile to catalog how many of our courses are requiring external paid logins and using that data to guide college and departmental decisions around these extra costs that are often shouldered by our students. While a faculty member may think that their $25 extra fee for an external login isn’t much, if all five or six courses require something, it starts to add up to students.  </a:t>
            </a:r>
          </a:p>
          <a:p>
            <a:endParaRPr lang="en-US" dirty="0"/>
          </a:p>
          <a:p>
            <a:r>
              <a:rPr lang="en-US" dirty="0"/>
              <a:t>I think there are ways that we could continue to assess and integrate digital literacy skills throughout the academic journey, using some of the already existing high impact practices like our first year seminar or orientation programming while finding innovative ways to address other milestone points. </a:t>
            </a:r>
          </a:p>
          <a:p>
            <a:endParaRPr lang="en-US" dirty="0"/>
          </a:p>
          <a:p>
            <a:r>
              <a:rPr lang="en-US" dirty="0"/>
              <a:t>And I think that we could take an educational approach of providing technology skill modules or workshops that also include connections with other relevant student-facing services and resources. </a:t>
            </a:r>
          </a:p>
        </p:txBody>
      </p:sp>
      <p:sp>
        <p:nvSpPr>
          <p:cNvPr id="4" name="Slide Number Placeholder 3"/>
          <p:cNvSpPr>
            <a:spLocks noGrp="1"/>
          </p:cNvSpPr>
          <p:nvPr>
            <p:ph type="sldNum" sz="quarter" idx="5"/>
          </p:nvPr>
        </p:nvSpPr>
        <p:spPr/>
        <p:txBody>
          <a:bodyPr/>
          <a:lstStyle/>
          <a:p>
            <a:fld id="{D881B649-5A7F-40E2-A490-8D25CDEAD7D3}" type="slidenum">
              <a:rPr lang="en-US" smtClean="0"/>
              <a:t>28</a:t>
            </a:fld>
            <a:endParaRPr lang="en-US"/>
          </a:p>
        </p:txBody>
      </p:sp>
    </p:spTree>
    <p:extLst>
      <p:ext uri="{BB962C8B-B14F-4D97-AF65-F5344CB8AC3E}">
        <p14:creationId xmlns:p14="http://schemas.microsoft.com/office/powerpoint/2010/main" val="1523545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I recognize that this doesn’t capture every student experience—there is a huge missing community with our commuter or DE-only students who lack access on to </a:t>
            </a:r>
            <a:r>
              <a:rPr lang="en-US" dirty="0" err="1"/>
              <a:t>oncampus</a:t>
            </a:r>
            <a:r>
              <a:rPr lang="en-US" dirty="0"/>
              <a:t> resources. Additionally, the students I had in these focus groups represent engaged, knowledgeable students who are involved and working in roles that require that type of information. In future studies, there should be specific efforts made to include students who are not currently engaged in campus at that level. Finally, </a:t>
            </a:r>
            <a:r>
              <a:rPr lang="en-US" dirty="0">
                <a:latin typeface="+mj-lt"/>
              </a:rPr>
              <a:t>Future demographic information should be collected around rural, first-gen and Pell-eligibility to align with the literature.</a:t>
            </a:r>
          </a:p>
          <a:p>
            <a:endParaRPr lang="en-US" dirty="0"/>
          </a:p>
        </p:txBody>
      </p:sp>
      <p:sp>
        <p:nvSpPr>
          <p:cNvPr id="4" name="Slide Number Placeholder 3"/>
          <p:cNvSpPr>
            <a:spLocks noGrp="1"/>
          </p:cNvSpPr>
          <p:nvPr>
            <p:ph type="sldNum" sz="quarter" idx="5"/>
          </p:nvPr>
        </p:nvSpPr>
        <p:spPr/>
        <p:txBody>
          <a:bodyPr/>
          <a:lstStyle/>
          <a:p>
            <a:fld id="{D881B649-5A7F-40E2-A490-8D25CDEAD7D3}" type="slidenum">
              <a:rPr lang="en-US" smtClean="0"/>
              <a:t>29</a:t>
            </a:fld>
            <a:endParaRPr lang="en-US"/>
          </a:p>
        </p:txBody>
      </p:sp>
    </p:spTree>
    <p:extLst>
      <p:ext uri="{BB962C8B-B14F-4D97-AF65-F5344CB8AC3E}">
        <p14:creationId xmlns:p14="http://schemas.microsoft.com/office/powerpoint/2010/main" val="4755856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time graduate of ECU’s School of Social Work, both my BSW and MSW from here. Just started my 13</a:t>
            </a:r>
            <a:r>
              <a:rPr lang="en-US" baseline="30000" dirty="0"/>
              <a:t>th</a:t>
            </a:r>
            <a:r>
              <a:rPr lang="en-US" dirty="0"/>
              <a:t> year as a staff member, with roles in the Counseling Center, Dean of Students and now in Student Success. For this purpose of this story I want to go back to March of 2020, when, like most of the world, our campus responded to the COVID-19 pandemic and moved to fully remote online course instruction and working from home, and I got pulled into major part of COVID operations on our campus. Grateful for the opportunities to learn and grow during the pandemic, and truthfully, it was these experiences in the first few months of the pandemic that led me to apply for the Doctorate of Social Work program a year or so later in order to further develop my leadership skills and education. This topic was actually the focus of my statement of purpose for that application—and I’m so proud to be able to see this through as a full circle research process for my capstone.  </a:t>
            </a:r>
          </a:p>
        </p:txBody>
      </p:sp>
      <p:sp>
        <p:nvSpPr>
          <p:cNvPr id="4" name="Slide Number Placeholder 3"/>
          <p:cNvSpPr>
            <a:spLocks noGrp="1"/>
          </p:cNvSpPr>
          <p:nvPr>
            <p:ph type="sldNum" sz="quarter" idx="5"/>
          </p:nvPr>
        </p:nvSpPr>
        <p:spPr/>
        <p:txBody>
          <a:bodyPr/>
          <a:lstStyle/>
          <a:p>
            <a:fld id="{D881B649-5A7F-40E2-A490-8D25CDEAD7D3}" type="slidenum">
              <a:rPr lang="en-US" smtClean="0"/>
              <a:t>3</a:t>
            </a:fld>
            <a:endParaRPr lang="en-US"/>
          </a:p>
        </p:txBody>
      </p:sp>
    </p:spTree>
    <p:extLst>
      <p:ext uri="{BB962C8B-B14F-4D97-AF65-F5344CB8AC3E}">
        <p14:creationId xmlns:p14="http://schemas.microsoft.com/office/powerpoint/2010/main" val="18608518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81B649-5A7F-40E2-A490-8D25CDEAD7D3}" type="slidenum">
              <a:rPr lang="en-US" smtClean="0"/>
              <a:t>32</a:t>
            </a:fld>
            <a:endParaRPr lang="en-US"/>
          </a:p>
        </p:txBody>
      </p:sp>
    </p:spTree>
    <p:extLst>
      <p:ext uri="{BB962C8B-B14F-4D97-AF65-F5344CB8AC3E}">
        <p14:creationId xmlns:p14="http://schemas.microsoft.com/office/powerpoint/2010/main" val="41733048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As I conclude, I wanted to end with this quote from the National Digital Inclusion Alliance: </a:t>
            </a:r>
            <a:r>
              <a:rPr lang="en-US" sz="1300" b="1" dirty="0">
                <a:solidFill>
                  <a:schemeClr val="bg1"/>
                </a:solidFill>
                <a:latin typeface="+mj-lt"/>
              </a:rPr>
              <a:t>"Digital inclusion must evolve as technology advances.  Digital inclusion requires intentional strategies and investments to reduce and eliminate historical, institutional, and structural barriers to access and use of technology.“</a:t>
            </a:r>
          </a:p>
          <a:p>
            <a:pPr defTabSz="966612">
              <a:defRPr/>
            </a:pPr>
            <a:endParaRPr lang="en-US" sz="1300" b="1" dirty="0">
              <a:solidFill>
                <a:schemeClr val="bg1"/>
              </a:solidFill>
              <a:latin typeface="+mj-lt"/>
            </a:endParaRPr>
          </a:p>
          <a:p>
            <a:pPr defTabSz="966612">
              <a:defRPr/>
            </a:pPr>
            <a:r>
              <a:rPr lang="en-US" sz="1300" dirty="0">
                <a:solidFill>
                  <a:schemeClr val="bg1"/>
                </a:solidFill>
                <a:latin typeface="+mj-lt"/>
              </a:rPr>
              <a:t>As a university, we ask our students to think innovatively, We ask our faculty to explore new ways of teaching. We ask our staff to stay on the cutting-edge of service delivery and providing resources. We cannot move ahead as a university if the increased use of technology and online learning leaves behind the most vulnerable and at-risk students on our campus. We must prioritize these conversations and the necessary supports in order to create a system that removes those barriers and welcomes all of our students into our community of learners. </a:t>
            </a:r>
          </a:p>
          <a:p>
            <a:endParaRPr lang="en-US" dirty="0"/>
          </a:p>
        </p:txBody>
      </p:sp>
      <p:sp>
        <p:nvSpPr>
          <p:cNvPr id="4" name="Slide Number Placeholder 3"/>
          <p:cNvSpPr>
            <a:spLocks noGrp="1"/>
          </p:cNvSpPr>
          <p:nvPr>
            <p:ph type="sldNum" sz="quarter" idx="5"/>
          </p:nvPr>
        </p:nvSpPr>
        <p:spPr/>
        <p:txBody>
          <a:bodyPr/>
          <a:lstStyle/>
          <a:p>
            <a:fld id="{D881B649-5A7F-40E2-A490-8D25CDEAD7D3}" type="slidenum">
              <a:rPr lang="en-US" smtClean="0"/>
              <a:t>33</a:t>
            </a:fld>
            <a:endParaRPr lang="en-US"/>
          </a:p>
        </p:txBody>
      </p:sp>
    </p:spTree>
    <p:extLst>
      <p:ext uri="{BB962C8B-B14F-4D97-AF65-F5344CB8AC3E}">
        <p14:creationId xmlns:p14="http://schemas.microsoft.com/office/powerpoint/2010/main" val="10057055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March of 2020, much of higher education transitioned to emergency online education as a responses to the pandemic and the shutdown of on-campus activities of colleges and universities. ECU followed suit along with majority of universities, both in Spring of 2020 and in the subsequent semesters that were impacted by COVID. Our library services and other resources were able to step in to help where they could, but truthfully, a large number of our students were sent to homes and communities that were ill-prepared for the increased reliance on technology and internet access. </a:t>
            </a:r>
          </a:p>
        </p:txBody>
      </p:sp>
      <p:sp>
        <p:nvSpPr>
          <p:cNvPr id="4" name="Slide Number Placeholder 3"/>
          <p:cNvSpPr>
            <a:spLocks noGrp="1"/>
          </p:cNvSpPr>
          <p:nvPr>
            <p:ph type="sldNum" sz="quarter" idx="5"/>
          </p:nvPr>
        </p:nvSpPr>
        <p:spPr/>
        <p:txBody>
          <a:bodyPr/>
          <a:lstStyle/>
          <a:p>
            <a:fld id="{D881B649-5A7F-40E2-A490-8D25CDEAD7D3}" type="slidenum">
              <a:rPr lang="en-US" smtClean="0"/>
              <a:t>4</a:t>
            </a:fld>
            <a:endParaRPr lang="en-US"/>
          </a:p>
        </p:txBody>
      </p:sp>
    </p:spTree>
    <p:extLst>
      <p:ext uri="{BB962C8B-B14F-4D97-AF65-F5344CB8AC3E}">
        <p14:creationId xmlns:p14="http://schemas.microsoft.com/office/powerpoint/2010/main" val="42581416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STC, which had been a long-standing organization for student emergency funds, was tapped to help with the distribution of the HEERF and CARES Act Funds. With representatives from DOS, Financial Aid, and University Scholarships, our established process and knowledge base was well-suited for this task. We adapted our application and online form to handle thousands of applications, and with support from GA’s, Financial Aid staff and others, began reviewing and coding to meet the criteria for the HEERF reporting as required by the Department of Education. The stories we read were compelling, and through that review process and the months of work spent on distributing funds, this area of research emerged. </a:t>
            </a:r>
          </a:p>
        </p:txBody>
      </p:sp>
      <p:sp>
        <p:nvSpPr>
          <p:cNvPr id="4" name="Slide Number Placeholder 3"/>
          <p:cNvSpPr>
            <a:spLocks noGrp="1"/>
          </p:cNvSpPr>
          <p:nvPr>
            <p:ph type="sldNum" sz="quarter" idx="5"/>
          </p:nvPr>
        </p:nvSpPr>
        <p:spPr/>
        <p:txBody>
          <a:bodyPr/>
          <a:lstStyle/>
          <a:p>
            <a:fld id="{D881B649-5A7F-40E2-A490-8D25CDEAD7D3}" type="slidenum">
              <a:rPr lang="en-US" smtClean="0"/>
              <a:t>5</a:t>
            </a:fld>
            <a:endParaRPr lang="en-US"/>
          </a:p>
        </p:txBody>
      </p:sp>
    </p:spTree>
    <p:extLst>
      <p:ext uri="{BB962C8B-B14F-4D97-AF65-F5344CB8AC3E}">
        <p14:creationId xmlns:p14="http://schemas.microsoft.com/office/powerpoint/2010/main" val="40406883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 of this was acknowledging the way that digital access was intersecting with educational equity, knowing that risk factors of being below poverty level or in non-metropolitan areas negatively impacted these families and students. While our responsiveness as a university was admirable—we had laptop and hotspots lending from the library and opened up parking lots for those in the community to come and use </a:t>
            </a:r>
            <a:r>
              <a:rPr lang="en-US" dirty="0" err="1"/>
              <a:t>wifi</a:t>
            </a:r>
            <a:r>
              <a:rPr lang="en-US" dirty="0"/>
              <a:t>-- there was still a growing concern about how this would impact our student retention efforts and ensuring that these gaps in basic needs didn’t create unnecessary barriers for students that were already at risk of departure from the university</a:t>
            </a:r>
          </a:p>
        </p:txBody>
      </p:sp>
      <p:sp>
        <p:nvSpPr>
          <p:cNvPr id="4" name="Slide Number Placeholder 3"/>
          <p:cNvSpPr>
            <a:spLocks noGrp="1"/>
          </p:cNvSpPr>
          <p:nvPr>
            <p:ph type="sldNum" sz="quarter" idx="5"/>
          </p:nvPr>
        </p:nvSpPr>
        <p:spPr/>
        <p:txBody>
          <a:bodyPr/>
          <a:lstStyle/>
          <a:p>
            <a:fld id="{D881B649-5A7F-40E2-A490-8D25CDEAD7D3}" type="slidenum">
              <a:rPr lang="en-US" smtClean="0"/>
              <a:t>6</a:t>
            </a:fld>
            <a:endParaRPr lang="en-US"/>
          </a:p>
        </p:txBody>
      </p:sp>
    </p:spTree>
    <p:extLst>
      <p:ext uri="{BB962C8B-B14F-4D97-AF65-F5344CB8AC3E}">
        <p14:creationId xmlns:p14="http://schemas.microsoft.com/office/powerpoint/2010/main" val="41953712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first review of the literature focused around this particular research question, allowing me to explore existing information around specific programs and resources that had been developed. This review occurred in Fall of 2021, with another update in Spring of 22 as more articles were published. With this review, it was important to keep equitable access at the forefront and see where the ongoing conversation around basic needs insecurity could also inform our work in this area on college campuses, especially with rural/non-urban communities. There was also a growing area of literature that identified digital efficacy and necessary skills that students needed in order to be successful. </a:t>
            </a:r>
          </a:p>
        </p:txBody>
      </p:sp>
      <p:sp>
        <p:nvSpPr>
          <p:cNvPr id="4" name="Slide Number Placeholder 3"/>
          <p:cNvSpPr>
            <a:spLocks noGrp="1"/>
          </p:cNvSpPr>
          <p:nvPr>
            <p:ph type="sldNum" sz="quarter" idx="5"/>
          </p:nvPr>
        </p:nvSpPr>
        <p:spPr/>
        <p:txBody>
          <a:bodyPr/>
          <a:lstStyle/>
          <a:p>
            <a:fld id="{D881B649-5A7F-40E2-A490-8D25CDEAD7D3}" type="slidenum">
              <a:rPr lang="en-US" smtClean="0"/>
              <a:t>7</a:t>
            </a:fld>
            <a:endParaRPr lang="en-US"/>
          </a:p>
        </p:txBody>
      </p:sp>
    </p:spTree>
    <p:extLst>
      <p:ext uri="{BB962C8B-B14F-4D97-AF65-F5344CB8AC3E}">
        <p14:creationId xmlns:p14="http://schemas.microsoft.com/office/powerpoint/2010/main" val="6691672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So—a few key points. I found that there were numerous ways to define the digital equity and the digital divide, but I especially like the tiered approach that identified campus or community infrastructure, classroom integration and individual skill sets. There were other articles that looked at digital access within the educational context that included providing access to meaningful and cultural relevant content and access to educators who provided examples of how to successfully use these tools and resources. </a:t>
            </a:r>
          </a:p>
        </p:txBody>
      </p:sp>
      <p:sp>
        <p:nvSpPr>
          <p:cNvPr id="4" name="Slide Number Placeholder 3"/>
          <p:cNvSpPr>
            <a:spLocks noGrp="1"/>
          </p:cNvSpPr>
          <p:nvPr>
            <p:ph type="sldNum" sz="quarter" idx="5"/>
          </p:nvPr>
        </p:nvSpPr>
        <p:spPr/>
        <p:txBody>
          <a:bodyPr/>
          <a:lstStyle/>
          <a:p>
            <a:fld id="{D881B649-5A7F-40E2-A490-8D25CDEAD7D3}" type="slidenum">
              <a:rPr lang="en-US" smtClean="0"/>
              <a:t>8</a:t>
            </a:fld>
            <a:endParaRPr lang="en-US"/>
          </a:p>
        </p:txBody>
      </p:sp>
    </p:spTree>
    <p:extLst>
      <p:ext uri="{BB962C8B-B14F-4D97-AF65-F5344CB8AC3E}">
        <p14:creationId xmlns:p14="http://schemas.microsoft.com/office/powerpoint/2010/main" val="5324217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an area that I’ve always prioritized as a clinical social worker, I found connection points with student well-being and digital access during the pandemic, where studies showed an increase of stress and anxiety among students who were accessing coursework from home and having to serve in care-taking roles while navigating technological barriers and obstacles. Some were also still trying to complete courses from cell phones, especially if there were situations where they lacked reliable internet or computer access. </a:t>
            </a:r>
          </a:p>
        </p:txBody>
      </p:sp>
      <p:sp>
        <p:nvSpPr>
          <p:cNvPr id="4" name="Slide Number Placeholder 3"/>
          <p:cNvSpPr>
            <a:spLocks noGrp="1"/>
          </p:cNvSpPr>
          <p:nvPr>
            <p:ph type="sldNum" sz="quarter" idx="5"/>
          </p:nvPr>
        </p:nvSpPr>
        <p:spPr/>
        <p:txBody>
          <a:bodyPr/>
          <a:lstStyle/>
          <a:p>
            <a:fld id="{D881B649-5A7F-40E2-A490-8D25CDEAD7D3}" type="slidenum">
              <a:rPr lang="en-US" smtClean="0"/>
              <a:t>9</a:t>
            </a:fld>
            <a:endParaRPr lang="en-US"/>
          </a:p>
        </p:txBody>
      </p:sp>
    </p:spTree>
    <p:extLst>
      <p:ext uri="{BB962C8B-B14F-4D97-AF65-F5344CB8AC3E}">
        <p14:creationId xmlns:p14="http://schemas.microsoft.com/office/powerpoint/2010/main" val="2959854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3B6F5-8A0D-4AE4-B571-94324FE0C0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BD9984C-88F8-4D29-9ABA-2C313594B10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0734A2E-16E6-41A7-8DC1-70873C59DC81}"/>
              </a:ext>
            </a:extLst>
          </p:cNvPr>
          <p:cNvSpPr>
            <a:spLocks noGrp="1"/>
          </p:cNvSpPr>
          <p:nvPr>
            <p:ph type="dt" sz="half" idx="10"/>
          </p:nvPr>
        </p:nvSpPr>
        <p:spPr/>
        <p:txBody>
          <a:bodyPr/>
          <a:lstStyle/>
          <a:p>
            <a:fld id="{2F4C012F-4CEC-4081-B949-25D166676530}" type="datetimeFigureOut">
              <a:rPr lang="en-US" smtClean="0"/>
              <a:t>5/14/2025</a:t>
            </a:fld>
            <a:endParaRPr lang="en-US"/>
          </a:p>
        </p:txBody>
      </p:sp>
      <p:sp>
        <p:nvSpPr>
          <p:cNvPr id="5" name="Footer Placeholder 4">
            <a:extLst>
              <a:ext uri="{FF2B5EF4-FFF2-40B4-BE49-F238E27FC236}">
                <a16:creationId xmlns:a16="http://schemas.microsoft.com/office/drawing/2014/main" id="{6F18D2CD-C49C-4204-BC3C-69DA91A86E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9996CF-955D-49AD-9D9F-305FE7BB1DE4}"/>
              </a:ext>
            </a:extLst>
          </p:cNvPr>
          <p:cNvSpPr>
            <a:spLocks noGrp="1"/>
          </p:cNvSpPr>
          <p:nvPr>
            <p:ph type="sldNum" sz="quarter" idx="12"/>
          </p:nvPr>
        </p:nvSpPr>
        <p:spPr/>
        <p:txBody>
          <a:bodyPr/>
          <a:lstStyle/>
          <a:p>
            <a:fld id="{14CCA765-8378-4EAC-B4EE-916C776C088E}" type="slidenum">
              <a:rPr lang="en-US" smtClean="0"/>
              <a:t>‹#›</a:t>
            </a:fld>
            <a:endParaRPr lang="en-US"/>
          </a:p>
        </p:txBody>
      </p:sp>
    </p:spTree>
    <p:extLst>
      <p:ext uri="{BB962C8B-B14F-4D97-AF65-F5344CB8AC3E}">
        <p14:creationId xmlns:p14="http://schemas.microsoft.com/office/powerpoint/2010/main" val="679119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8CC4F-82EA-4C2E-9BFE-21AD7A3BD2E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82318C6-CF35-4D51-B8C7-C29D73118C2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3C6A66-042E-4DD4-AF4C-DDE1400E33F3}"/>
              </a:ext>
            </a:extLst>
          </p:cNvPr>
          <p:cNvSpPr>
            <a:spLocks noGrp="1"/>
          </p:cNvSpPr>
          <p:nvPr>
            <p:ph type="dt" sz="half" idx="10"/>
          </p:nvPr>
        </p:nvSpPr>
        <p:spPr/>
        <p:txBody>
          <a:bodyPr/>
          <a:lstStyle/>
          <a:p>
            <a:fld id="{2F4C012F-4CEC-4081-B949-25D166676530}" type="datetimeFigureOut">
              <a:rPr lang="en-US" smtClean="0"/>
              <a:t>5/14/2025</a:t>
            </a:fld>
            <a:endParaRPr lang="en-US"/>
          </a:p>
        </p:txBody>
      </p:sp>
      <p:sp>
        <p:nvSpPr>
          <p:cNvPr id="5" name="Footer Placeholder 4">
            <a:extLst>
              <a:ext uri="{FF2B5EF4-FFF2-40B4-BE49-F238E27FC236}">
                <a16:creationId xmlns:a16="http://schemas.microsoft.com/office/drawing/2014/main" id="{C86F159A-8788-4D86-98EB-CF3E2958BF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27CCFA-047B-4086-A6F0-D198B1A72CF3}"/>
              </a:ext>
            </a:extLst>
          </p:cNvPr>
          <p:cNvSpPr>
            <a:spLocks noGrp="1"/>
          </p:cNvSpPr>
          <p:nvPr>
            <p:ph type="sldNum" sz="quarter" idx="12"/>
          </p:nvPr>
        </p:nvSpPr>
        <p:spPr/>
        <p:txBody>
          <a:bodyPr/>
          <a:lstStyle/>
          <a:p>
            <a:fld id="{14CCA765-8378-4EAC-B4EE-916C776C088E}" type="slidenum">
              <a:rPr lang="en-US" smtClean="0"/>
              <a:t>‹#›</a:t>
            </a:fld>
            <a:endParaRPr lang="en-US"/>
          </a:p>
        </p:txBody>
      </p:sp>
    </p:spTree>
    <p:extLst>
      <p:ext uri="{BB962C8B-B14F-4D97-AF65-F5344CB8AC3E}">
        <p14:creationId xmlns:p14="http://schemas.microsoft.com/office/powerpoint/2010/main" val="38205963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B6B7A1-80D9-4427-AFAA-3B61DB9BB15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3F0112B-C9C8-4B75-A894-A208659119E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4135DF-75DA-4343-BF4A-EF1843EC99AB}"/>
              </a:ext>
            </a:extLst>
          </p:cNvPr>
          <p:cNvSpPr>
            <a:spLocks noGrp="1"/>
          </p:cNvSpPr>
          <p:nvPr>
            <p:ph type="dt" sz="half" idx="10"/>
          </p:nvPr>
        </p:nvSpPr>
        <p:spPr/>
        <p:txBody>
          <a:bodyPr/>
          <a:lstStyle/>
          <a:p>
            <a:fld id="{2F4C012F-4CEC-4081-B949-25D166676530}" type="datetimeFigureOut">
              <a:rPr lang="en-US" smtClean="0"/>
              <a:t>5/14/2025</a:t>
            </a:fld>
            <a:endParaRPr lang="en-US"/>
          </a:p>
        </p:txBody>
      </p:sp>
      <p:sp>
        <p:nvSpPr>
          <p:cNvPr id="5" name="Footer Placeholder 4">
            <a:extLst>
              <a:ext uri="{FF2B5EF4-FFF2-40B4-BE49-F238E27FC236}">
                <a16:creationId xmlns:a16="http://schemas.microsoft.com/office/drawing/2014/main" id="{9D522B39-D19E-4973-8B87-7E4FF790EB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FC4AEC-F4B8-42DC-9E9D-F37F46B30C81}"/>
              </a:ext>
            </a:extLst>
          </p:cNvPr>
          <p:cNvSpPr>
            <a:spLocks noGrp="1"/>
          </p:cNvSpPr>
          <p:nvPr>
            <p:ph type="sldNum" sz="quarter" idx="12"/>
          </p:nvPr>
        </p:nvSpPr>
        <p:spPr/>
        <p:txBody>
          <a:bodyPr/>
          <a:lstStyle/>
          <a:p>
            <a:fld id="{14CCA765-8378-4EAC-B4EE-916C776C088E}" type="slidenum">
              <a:rPr lang="en-US" smtClean="0"/>
              <a:t>‹#›</a:t>
            </a:fld>
            <a:endParaRPr lang="en-US"/>
          </a:p>
        </p:txBody>
      </p:sp>
    </p:spTree>
    <p:extLst>
      <p:ext uri="{BB962C8B-B14F-4D97-AF65-F5344CB8AC3E}">
        <p14:creationId xmlns:p14="http://schemas.microsoft.com/office/powerpoint/2010/main" val="29932143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965B8-E3A5-4A42-8AC3-6E0B04525A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9C002A-65F3-4530-B615-D2FCBCC7722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4C83E9-143B-4607-A56F-4A24E2755F62}"/>
              </a:ext>
            </a:extLst>
          </p:cNvPr>
          <p:cNvSpPr>
            <a:spLocks noGrp="1"/>
          </p:cNvSpPr>
          <p:nvPr>
            <p:ph type="dt" sz="half" idx="10"/>
          </p:nvPr>
        </p:nvSpPr>
        <p:spPr/>
        <p:txBody>
          <a:bodyPr/>
          <a:lstStyle/>
          <a:p>
            <a:fld id="{2F4C012F-4CEC-4081-B949-25D166676530}" type="datetimeFigureOut">
              <a:rPr lang="en-US" smtClean="0"/>
              <a:t>5/14/2025</a:t>
            </a:fld>
            <a:endParaRPr lang="en-US"/>
          </a:p>
        </p:txBody>
      </p:sp>
      <p:sp>
        <p:nvSpPr>
          <p:cNvPr id="5" name="Footer Placeholder 4">
            <a:extLst>
              <a:ext uri="{FF2B5EF4-FFF2-40B4-BE49-F238E27FC236}">
                <a16:creationId xmlns:a16="http://schemas.microsoft.com/office/drawing/2014/main" id="{371BFB9D-F17B-45E0-A7EE-D0B3FB794F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82D46D-6602-4380-8B38-47737AD943C7}"/>
              </a:ext>
            </a:extLst>
          </p:cNvPr>
          <p:cNvSpPr>
            <a:spLocks noGrp="1"/>
          </p:cNvSpPr>
          <p:nvPr>
            <p:ph type="sldNum" sz="quarter" idx="12"/>
          </p:nvPr>
        </p:nvSpPr>
        <p:spPr/>
        <p:txBody>
          <a:bodyPr/>
          <a:lstStyle/>
          <a:p>
            <a:fld id="{14CCA765-8378-4EAC-B4EE-916C776C088E}" type="slidenum">
              <a:rPr lang="en-US" smtClean="0"/>
              <a:t>‹#›</a:t>
            </a:fld>
            <a:endParaRPr lang="en-US"/>
          </a:p>
        </p:txBody>
      </p:sp>
    </p:spTree>
    <p:extLst>
      <p:ext uri="{BB962C8B-B14F-4D97-AF65-F5344CB8AC3E}">
        <p14:creationId xmlns:p14="http://schemas.microsoft.com/office/powerpoint/2010/main" val="1566901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024FD-6A48-4F38-95CB-D7F5E34ACA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6E854FB-20F3-4000-9418-8D1A6F45B37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3CC256F-09DB-4891-B50F-CEC9FB0A0517}"/>
              </a:ext>
            </a:extLst>
          </p:cNvPr>
          <p:cNvSpPr>
            <a:spLocks noGrp="1"/>
          </p:cNvSpPr>
          <p:nvPr>
            <p:ph type="dt" sz="half" idx="10"/>
          </p:nvPr>
        </p:nvSpPr>
        <p:spPr/>
        <p:txBody>
          <a:bodyPr/>
          <a:lstStyle/>
          <a:p>
            <a:fld id="{2F4C012F-4CEC-4081-B949-25D166676530}" type="datetimeFigureOut">
              <a:rPr lang="en-US" smtClean="0"/>
              <a:t>5/14/2025</a:t>
            </a:fld>
            <a:endParaRPr lang="en-US"/>
          </a:p>
        </p:txBody>
      </p:sp>
      <p:sp>
        <p:nvSpPr>
          <p:cNvPr id="5" name="Footer Placeholder 4">
            <a:extLst>
              <a:ext uri="{FF2B5EF4-FFF2-40B4-BE49-F238E27FC236}">
                <a16:creationId xmlns:a16="http://schemas.microsoft.com/office/drawing/2014/main" id="{57309EFC-8E71-4DBD-B80E-BC1FDCAD6D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84E33D-BD26-40F1-A254-1ABA0CD4C36A}"/>
              </a:ext>
            </a:extLst>
          </p:cNvPr>
          <p:cNvSpPr>
            <a:spLocks noGrp="1"/>
          </p:cNvSpPr>
          <p:nvPr>
            <p:ph type="sldNum" sz="quarter" idx="12"/>
          </p:nvPr>
        </p:nvSpPr>
        <p:spPr/>
        <p:txBody>
          <a:bodyPr/>
          <a:lstStyle/>
          <a:p>
            <a:fld id="{14CCA765-8378-4EAC-B4EE-916C776C088E}" type="slidenum">
              <a:rPr lang="en-US" smtClean="0"/>
              <a:t>‹#›</a:t>
            </a:fld>
            <a:endParaRPr lang="en-US"/>
          </a:p>
        </p:txBody>
      </p:sp>
    </p:spTree>
    <p:extLst>
      <p:ext uri="{BB962C8B-B14F-4D97-AF65-F5344CB8AC3E}">
        <p14:creationId xmlns:p14="http://schemas.microsoft.com/office/powerpoint/2010/main" val="39445605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3AE4B-5D50-4AAB-9A0D-8F377787FA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3C1976-F07A-4052-B86B-5DF74776884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27D25DE-6599-4B3C-B58A-793CEE3F200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FDA74A6-4941-4D4D-A172-F0455B1A409C}"/>
              </a:ext>
            </a:extLst>
          </p:cNvPr>
          <p:cNvSpPr>
            <a:spLocks noGrp="1"/>
          </p:cNvSpPr>
          <p:nvPr>
            <p:ph type="dt" sz="half" idx="10"/>
          </p:nvPr>
        </p:nvSpPr>
        <p:spPr/>
        <p:txBody>
          <a:bodyPr/>
          <a:lstStyle/>
          <a:p>
            <a:fld id="{2F4C012F-4CEC-4081-B949-25D166676530}" type="datetimeFigureOut">
              <a:rPr lang="en-US" smtClean="0"/>
              <a:t>5/14/2025</a:t>
            </a:fld>
            <a:endParaRPr lang="en-US"/>
          </a:p>
        </p:txBody>
      </p:sp>
      <p:sp>
        <p:nvSpPr>
          <p:cNvPr id="6" name="Footer Placeholder 5">
            <a:extLst>
              <a:ext uri="{FF2B5EF4-FFF2-40B4-BE49-F238E27FC236}">
                <a16:creationId xmlns:a16="http://schemas.microsoft.com/office/drawing/2014/main" id="{38726095-AAB6-4CDE-8B6B-7189D6ED9A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AFD72C-100A-45E7-8C88-B22605FB30DE}"/>
              </a:ext>
            </a:extLst>
          </p:cNvPr>
          <p:cNvSpPr>
            <a:spLocks noGrp="1"/>
          </p:cNvSpPr>
          <p:nvPr>
            <p:ph type="sldNum" sz="quarter" idx="12"/>
          </p:nvPr>
        </p:nvSpPr>
        <p:spPr/>
        <p:txBody>
          <a:bodyPr/>
          <a:lstStyle/>
          <a:p>
            <a:fld id="{14CCA765-8378-4EAC-B4EE-916C776C088E}" type="slidenum">
              <a:rPr lang="en-US" smtClean="0"/>
              <a:t>‹#›</a:t>
            </a:fld>
            <a:endParaRPr lang="en-US"/>
          </a:p>
        </p:txBody>
      </p:sp>
    </p:spTree>
    <p:extLst>
      <p:ext uri="{BB962C8B-B14F-4D97-AF65-F5344CB8AC3E}">
        <p14:creationId xmlns:p14="http://schemas.microsoft.com/office/powerpoint/2010/main" val="18379036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26983-7FB5-4626-B6B1-7B887E7337B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7A72B8E-949D-4D7D-A12C-32C11D3E7BA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4F06C9-1B8B-4E8A-9DC1-4D9184C476F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2A08FDA-5BA1-4D1F-ADC3-2AD7F0DF3C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8BBC046-0709-49AE-8F10-0725213C1F2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167F5CD-59B1-48A9-9217-A20ECE5F28EA}"/>
              </a:ext>
            </a:extLst>
          </p:cNvPr>
          <p:cNvSpPr>
            <a:spLocks noGrp="1"/>
          </p:cNvSpPr>
          <p:nvPr>
            <p:ph type="dt" sz="half" idx="10"/>
          </p:nvPr>
        </p:nvSpPr>
        <p:spPr/>
        <p:txBody>
          <a:bodyPr/>
          <a:lstStyle/>
          <a:p>
            <a:fld id="{2F4C012F-4CEC-4081-B949-25D166676530}" type="datetimeFigureOut">
              <a:rPr lang="en-US" smtClean="0"/>
              <a:t>5/14/2025</a:t>
            </a:fld>
            <a:endParaRPr lang="en-US"/>
          </a:p>
        </p:txBody>
      </p:sp>
      <p:sp>
        <p:nvSpPr>
          <p:cNvPr id="8" name="Footer Placeholder 7">
            <a:extLst>
              <a:ext uri="{FF2B5EF4-FFF2-40B4-BE49-F238E27FC236}">
                <a16:creationId xmlns:a16="http://schemas.microsoft.com/office/drawing/2014/main" id="{B1259BCE-147D-417F-9923-4AB3856B40C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4001E30-EC72-4332-BCA3-D249D0E0829A}"/>
              </a:ext>
            </a:extLst>
          </p:cNvPr>
          <p:cNvSpPr>
            <a:spLocks noGrp="1"/>
          </p:cNvSpPr>
          <p:nvPr>
            <p:ph type="sldNum" sz="quarter" idx="12"/>
          </p:nvPr>
        </p:nvSpPr>
        <p:spPr/>
        <p:txBody>
          <a:bodyPr/>
          <a:lstStyle/>
          <a:p>
            <a:fld id="{14CCA765-8378-4EAC-B4EE-916C776C088E}" type="slidenum">
              <a:rPr lang="en-US" smtClean="0"/>
              <a:t>‹#›</a:t>
            </a:fld>
            <a:endParaRPr lang="en-US"/>
          </a:p>
        </p:txBody>
      </p:sp>
    </p:spTree>
    <p:extLst>
      <p:ext uri="{BB962C8B-B14F-4D97-AF65-F5344CB8AC3E}">
        <p14:creationId xmlns:p14="http://schemas.microsoft.com/office/powerpoint/2010/main" val="26372193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1FF76-6FFD-4BA3-99AB-738B3811ED5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7CDF2CF-F069-4301-81C4-0B7AD174566C}"/>
              </a:ext>
            </a:extLst>
          </p:cNvPr>
          <p:cNvSpPr>
            <a:spLocks noGrp="1"/>
          </p:cNvSpPr>
          <p:nvPr>
            <p:ph type="dt" sz="half" idx="10"/>
          </p:nvPr>
        </p:nvSpPr>
        <p:spPr/>
        <p:txBody>
          <a:bodyPr/>
          <a:lstStyle/>
          <a:p>
            <a:fld id="{2F4C012F-4CEC-4081-B949-25D166676530}" type="datetimeFigureOut">
              <a:rPr lang="en-US" smtClean="0"/>
              <a:t>5/14/2025</a:t>
            </a:fld>
            <a:endParaRPr lang="en-US"/>
          </a:p>
        </p:txBody>
      </p:sp>
      <p:sp>
        <p:nvSpPr>
          <p:cNvPr id="4" name="Footer Placeholder 3">
            <a:extLst>
              <a:ext uri="{FF2B5EF4-FFF2-40B4-BE49-F238E27FC236}">
                <a16:creationId xmlns:a16="http://schemas.microsoft.com/office/drawing/2014/main" id="{D46FBBB0-E334-4DC5-980A-EBD66FD1AC4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149F9F2-B905-4B42-A2CF-98087B19491D}"/>
              </a:ext>
            </a:extLst>
          </p:cNvPr>
          <p:cNvSpPr>
            <a:spLocks noGrp="1"/>
          </p:cNvSpPr>
          <p:nvPr>
            <p:ph type="sldNum" sz="quarter" idx="12"/>
          </p:nvPr>
        </p:nvSpPr>
        <p:spPr/>
        <p:txBody>
          <a:bodyPr/>
          <a:lstStyle/>
          <a:p>
            <a:fld id="{14CCA765-8378-4EAC-B4EE-916C776C088E}" type="slidenum">
              <a:rPr lang="en-US" smtClean="0"/>
              <a:t>‹#›</a:t>
            </a:fld>
            <a:endParaRPr lang="en-US"/>
          </a:p>
        </p:txBody>
      </p:sp>
    </p:spTree>
    <p:extLst>
      <p:ext uri="{BB962C8B-B14F-4D97-AF65-F5344CB8AC3E}">
        <p14:creationId xmlns:p14="http://schemas.microsoft.com/office/powerpoint/2010/main" val="10212973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CC9E8A-E62C-476C-B077-F9E3E4FD45DB}"/>
              </a:ext>
            </a:extLst>
          </p:cNvPr>
          <p:cNvSpPr>
            <a:spLocks noGrp="1"/>
          </p:cNvSpPr>
          <p:nvPr>
            <p:ph type="dt" sz="half" idx="10"/>
          </p:nvPr>
        </p:nvSpPr>
        <p:spPr/>
        <p:txBody>
          <a:bodyPr/>
          <a:lstStyle/>
          <a:p>
            <a:fld id="{2F4C012F-4CEC-4081-B949-25D166676530}" type="datetimeFigureOut">
              <a:rPr lang="en-US" smtClean="0"/>
              <a:t>5/14/2025</a:t>
            </a:fld>
            <a:endParaRPr lang="en-US"/>
          </a:p>
        </p:txBody>
      </p:sp>
      <p:sp>
        <p:nvSpPr>
          <p:cNvPr id="3" name="Footer Placeholder 2">
            <a:extLst>
              <a:ext uri="{FF2B5EF4-FFF2-40B4-BE49-F238E27FC236}">
                <a16:creationId xmlns:a16="http://schemas.microsoft.com/office/drawing/2014/main" id="{87318858-D4B3-425E-8B87-69F0ADBE16A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C9E7318-3056-40ED-9B09-883E38307BCA}"/>
              </a:ext>
            </a:extLst>
          </p:cNvPr>
          <p:cNvSpPr>
            <a:spLocks noGrp="1"/>
          </p:cNvSpPr>
          <p:nvPr>
            <p:ph type="sldNum" sz="quarter" idx="12"/>
          </p:nvPr>
        </p:nvSpPr>
        <p:spPr/>
        <p:txBody>
          <a:bodyPr/>
          <a:lstStyle/>
          <a:p>
            <a:fld id="{14CCA765-8378-4EAC-B4EE-916C776C088E}" type="slidenum">
              <a:rPr lang="en-US" smtClean="0"/>
              <a:t>‹#›</a:t>
            </a:fld>
            <a:endParaRPr lang="en-US"/>
          </a:p>
        </p:txBody>
      </p:sp>
    </p:spTree>
    <p:extLst>
      <p:ext uri="{BB962C8B-B14F-4D97-AF65-F5344CB8AC3E}">
        <p14:creationId xmlns:p14="http://schemas.microsoft.com/office/powerpoint/2010/main" val="3931845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C8A09-8DBD-47D2-88A4-1280467A51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1BFFA2F-BB27-4598-A014-CEF0F7622B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5C1138E-7B72-4320-B182-94383C4221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C18EE9-4BC9-489C-908F-93F4C73F8369}"/>
              </a:ext>
            </a:extLst>
          </p:cNvPr>
          <p:cNvSpPr>
            <a:spLocks noGrp="1"/>
          </p:cNvSpPr>
          <p:nvPr>
            <p:ph type="dt" sz="half" idx="10"/>
          </p:nvPr>
        </p:nvSpPr>
        <p:spPr/>
        <p:txBody>
          <a:bodyPr/>
          <a:lstStyle/>
          <a:p>
            <a:fld id="{2F4C012F-4CEC-4081-B949-25D166676530}" type="datetimeFigureOut">
              <a:rPr lang="en-US" smtClean="0"/>
              <a:t>5/14/2025</a:t>
            </a:fld>
            <a:endParaRPr lang="en-US"/>
          </a:p>
        </p:txBody>
      </p:sp>
      <p:sp>
        <p:nvSpPr>
          <p:cNvPr id="6" name="Footer Placeholder 5">
            <a:extLst>
              <a:ext uri="{FF2B5EF4-FFF2-40B4-BE49-F238E27FC236}">
                <a16:creationId xmlns:a16="http://schemas.microsoft.com/office/drawing/2014/main" id="{7F6FC812-FDF4-4E65-B586-68661B946C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78A914-EF1C-4D07-8D09-1E4B1A51F9B8}"/>
              </a:ext>
            </a:extLst>
          </p:cNvPr>
          <p:cNvSpPr>
            <a:spLocks noGrp="1"/>
          </p:cNvSpPr>
          <p:nvPr>
            <p:ph type="sldNum" sz="quarter" idx="12"/>
          </p:nvPr>
        </p:nvSpPr>
        <p:spPr/>
        <p:txBody>
          <a:bodyPr/>
          <a:lstStyle/>
          <a:p>
            <a:fld id="{14CCA765-8378-4EAC-B4EE-916C776C088E}" type="slidenum">
              <a:rPr lang="en-US" smtClean="0"/>
              <a:t>‹#›</a:t>
            </a:fld>
            <a:endParaRPr lang="en-US"/>
          </a:p>
        </p:txBody>
      </p:sp>
    </p:spTree>
    <p:extLst>
      <p:ext uri="{BB962C8B-B14F-4D97-AF65-F5344CB8AC3E}">
        <p14:creationId xmlns:p14="http://schemas.microsoft.com/office/powerpoint/2010/main" val="42815320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E8661-D70D-4564-AA3B-4B3B94B8CE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7AB5BF1-7CF9-4034-AC0B-64CA5D933AF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34D61A2-ED88-4A2A-B613-1532E27C59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FF16FE-D65E-4ECD-A84E-C01066799588}"/>
              </a:ext>
            </a:extLst>
          </p:cNvPr>
          <p:cNvSpPr>
            <a:spLocks noGrp="1"/>
          </p:cNvSpPr>
          <p:nvPr>
            <p:ph type="dt" sz="half" idx="10"/>
          </p:nvPr>
        </p:nvSpPr>
        <p:spPr/>
        <p:txBody>
          <a:bodyPr/>
          <a:lstStyle/>
          <a:p>
            <a:fld id="{2F4C012F-4CEC-4081-B949-25D166676530}" type="datetimeFigureOut">
              <a:rPr lang="en-US" smtClean="0"/>
              <a:t>5/14/2025</a:t>
            </a:fld>
            <a:endParaRPr lang="en-US"/>
          </a:p>
        </p:txBody>
      </p:sp>
      <p:sp>
        <p:nvSpPr>
          <p:cNvPr id="6" name="Footer Placeholder 5">
            <a:extLst>
              <a:ext uri="{FF2B5EF4-FFF2-40B4-BE49-F238E27FC236}">
                <a16:creationId xmlns:a16="http://schemas.microsoft.com/office/drawing/2014/main" id="{FC8805A0-0934-415F-94D3-A623AEAD92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5B852A-FFA3-437F-BC43-1B5C871981EF}"/>
              </a:ext>
            </a:extLst>
          </p:cNvPr>
          <p:cNvSpPr>
            <a:spLocks noGrp="1"/>
          </p:cNvSpPr>
          <p:nvPr>
            <p:ph type="sldNum" sz="quarter" idx="12"/>
          </p:nvPr>
        </p:nvSpPr>
        <p:spPr/>
        <p:txBody>
          <a:bodyPr/>
          <a:lstStyle/>
          <a:p>
            <a:fld id="{14CCA765-8378-4EAC-B4EE-916C776C088E}" type="slidenum">
              <a:rPr lang="en-US" smtClean="0"/>
              <a:t>‹#›</a:t>
            </a:fld>
            <a:endParaRPr lang="en-US"/>
          </a:p>
        </p:txBody>
      </p:sp>
    </p:spTree>
    <p:extLst>
      <p:ext uri="{BB962C8B-B14F-4D97-AF65-F5344CB8AC3E}">
        <p14:creationId xmlns:p14="http://schemas.microsoft.com/office/powerpoint/2010/main" val="23978838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403193-4308-4725-B40F-1A54AEA4B2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F4C6E5-EC16-4432-8F27-3140E5E90A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21849C-3C52-4C0C-9247-3BDADB31C6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4C012F-4CEC-4081-B949-25D166676530}" type="datetimeFigureOut">
              <a:rPr lang="en-US" smtClean="0"/>
              <a:t>5/14/2025</a:t>
            </a:fld>
            <a:endParaRPr lang="en-US"/>
          </a:p>
        </p:txBody>
      </p:sp>
      <p:sp>
        <p:nvSpPr>
          <p:cNvPr id="5" name="Footer Placeholder 4">
            <a:extLst>
              <a:ext uri="{FF2B5EF4-FFF2-40B4-BE49-F238E27FC236}">
                <a16:creationId xmlns:a16="http://schemas.microsoft.com/office/drawing/2014/main" id="{5069394F-4ACF-4F20-9CAB-73AAD11CBC3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1F6B510-DD22-4A34-8961-249FD536D9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CCA765-8378-4EAC-B4EE-916C776C088E}" type="slidenum">
              <a:rPr lang="en-US" smtClean="0"/>
              <a:t>‹#›</a:t>
            </a:fld>
            <a:endParaRPr lang="en-US"/>
          </a:p>
        </p:txBody>
      </p:sp>
    </p:spTree>
    <p:extLst>
      <p:ext uri="{BB962C8B-B14F-4D97-AF65-F5344CB8AC3E}">
        <p14:creationId xmlns:p14="http://schemas.microsoft.com/office/powerpoint/2010/main" val="30937084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tmp"/></Relationships>
</file>

<file path=ppt/slides/_rels/slide3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tmp"/><Relationship Id="rId1" Type="http://schemas.openxmlformats.org/officeDocument/2006/relationships/slideLayout" Target="../slideLayouts/slideLayout2.xml"/><Relationship Id="rId4" Type="http://schemas.openxmlformats.org/officeDocument/2006/relationships/image" Target="../media/image50.tmp"/></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58.svg"/></Relationships>
</file>

<file path=ppt/slides/_rels/slide3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85BED2C-FCF3-4E3C-954E-045A02C3E9F2}"/>
              </a:ext>
            </a:extLst>
          </p:cNvPr>
          <p:cNvSpPr>
            <a:spLocks noGrp="1"/>
          </p:cNvSpPr>
          <p:nvPr>
            <p:ph type="ctrTitle"/>
          </p:nvPr>
        </p:nvSpPr>
        <p:spPr>
          <a:xfrm>
            <a:off x="638882" y="639193"/>
            <a:ext cx="3571810" cy="3573516"/>
          </a:xfrm>
        </p:spPr>
        <p:txBody>
          <a:bodyPr>
            <a:normAutofit fontScale="90000"/>
          </a:bodyPr>
          <a:lstStyle/>
          <a:p>
            <a:pPr algn="l"/>
            <a:r>
              <a:rPr lang="en-US" sz="4000"/>
              <a:t>Home Is Where the WiFi Connects: Defining the Digital Divide in a Post-pandemic Campus</a:t>
            </a:r>
            <a:endParaRPr lang="en-US" sz="4000" dirty="0"/>
          </a:p>
        </p:txBody>
      </p:sp>
      <p:sp>
        <p:nvSpPr>
          <p:cNvPr id="3" name="Subtitle 2">
            <a:extLst>
              <a:ext uri="{FF2B5EF4-FFF2-40B4-BE49-F238E27FC236}">
                <a16:creationId xmlns:a16="http://schemas.microsoft.com/office/drawing/2014/main" id="{58A29940-C954-4D47-A678-5DA879C4990C}"/>
              </a:ext>
            </a:extLst>
          </p:cNvPr>
          <p:cNvSpPr>
            <a:spLocks noGrp="1"/>
          </p:cNvSpPr>
          <p:nvPr>
            <p:ph type="subTitle" idx="1"/>
          </p:nvPr>
        </p:nvSpPr>
        <p:spPr>
          <a:xfrm>
            <a:off x="638881" y="4631161"/>
            <a:ext cx="4689863" cy="1559327"/>
          </a:xfrm>
        </p:spPr>
        <p:txBody>
          <a:bodyPr>
            <a:normAutofit/>
          </a:bodyPr>
          <a:lstStyle/>
          <a:p>
            <a:pPr marL="0" indent="0" algn="l">
              <a:buNone/>
            </a:pPr>
            <a:r>
              <a:rPr lang="en-US" sz="1900" dirty="0">
                <a:latin typeface="+mj-lt"/>
              </a:rPr>
              <a:t>Lauren Thorn, DSW, LCSW</a:t>
            </a:r>
          </a:p>
          <a:p>
            <a:pPr algn="l"/>
            <a:r>
              <a:rPr lang="en-US" sz="1900" dirty="0"/>
              <a:t>Director of the Center for Student Success</a:t>
            </a:r>
          </a:p>
          <a:p>
            <a:pPr algn="l"/>
            <a:r>
              <a:rPr lang="en-US" sz="1900" dirty="0"/>
              <a:t>East Carolina University</a:t>
            </a:r>
          </a:p>
        </p:txBody>
      </p:sp>
      <p:sp>
        <p:nvSpPr>
          <p:cNvPr id="2057"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Digital Inclusion Plans: What Are They and How Are They Made? – Purdue  Center for Regional Development">
            <a:extLst>
              <a:ext uri="{FF2B5EF4-FFF2-40B4-BE49-F238E27FC236}">
                <a16:creationId xmlns:a16="http://schemas.microsoft.com/office/drawing/2014/main" id="{C2B77BCF-EF70-4A70-86BD-E668F850615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594038" y="551293"/>
            <a:ext cx="7214616" cy="366141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School of Social Work – The University of Alabama – CIMVHR">
            <a:extLst>
              <a:ext uri="{FF2B5EF4-FFF2-40B4-BE49-F238E27FC236}">
                <a16:creationId xmlns:a16="http://schemas.microsoft.com/office/drawing/2014/main" id="{12F7774B-66DB-4965-AD85-4A5D4FBEE7DC}"/>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917575" y="4212709"/>
            <a:ext cx="3931920" cy="221590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black background with a black square&#10;&#10;AI-generated content may be incorrect.">
            <a:extLst>
              <a:ext uri="{FF2B5EF4-FFF2-40B4-BE49-F238E27FC236}">
                <a16:creationId xmlns:a16="http://schemas.microsoft.com/office/drawing/2014/main" id="{B32D73AC-C3F5-64AE-4543-3096626A3A2E}"/>
              </a:ext>
            </a:extLst>
          </p:cNvPr>
          <p:cNvPicPr>
            <a:picLocks noChangeAspect="1"/>
          </p:cNvPicPr>
          <p:nvPr/>
        </p:nvPicPr>
        <p:blipFill>
          <a:blip r:embed="rId5">
            <a:extLst>
              <a:ext uri="{28A0092B-C50C-407E-A947-70E740481C1C}">
                <a14:useLocalDpi xmlns:a14="http://schemas.microsoft.com/office/drawing/2010/main" val="0"/>
              </a:ext>
            </a:extLst>
          </a:blip>
          <a:srcRect r="52673"/>
          <a:stretch/>
        </p:blipFill>
        <p:spPr>
          <a:xfrm>
            <a:off x="8923564" y="4985061"/>
            <a:ext cx="2885090" cy="1117600"/>
          </a:xfrm>
          <a:prstGeom prst="rect">
            <a:avLst/>
          </a:prstGeom>
        </p:spPr>
      </p:pic>
    </p:spTree>
    <p:extLst>
      <p:ext uri="{BB962C8B-B14F-4D97-AF65-F5344CB8AC3E}">
        <p14:creationId xmlns:p14="http://schemas.microsoft.com/office/powerpoint/2010/main" val="14501246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C2D21-8F5B-42C0-8083-3389BF773A87}"/>
              </a:ext>
            </a:extLst>
          </p:cNvPr>
          <p:cNvSpPr>
            <a:spLocks noGrp="1"/>
          </p:cNvSpPr>
          <p:nvPr>
            <p:ph type="title"/>
          </p:nvPr>
        </p:nvSpPr>
        <p:spPr>
          <a:xfrm>
            <a:off x="481013" y="3752849"/>
            <a:ext cx="3290887" cy="2452687"/>
          </a:xfrm>
        </p:spPr>
        <p:txBody>
          <a:bodyPr anchor="ctr">
            <a:normAutofit/>
          </a:bodyPr>
          <a:lstStyle/>
          <a:p>
            <a:r>
              <a:rPr lang="en-US" sz="3600"/>
              <a:t>Skills are just as important as access…</a:t>
            </a:r>
          </a:p>
        </p:txBody>
      </p:sp>
      <p:pic>
        <p:nvPicPr>
          <p:cNvPr id="5" name="Picture 4" descr="Graph on document with pen">
            <a:extLst>
              <a:ext uri="{FF2B5EF4-FFF2-40B4-BE49-F238E27FC236}">
                <a16:creationId xmlns:a16="http://schemas.microsoft.com/office/drawing/2014/main" id="{555B4444-6F30-B889-9349-A0D6D69BA0E2}"/>
              </a:ext>
            </a:extLst>
          </p:cNvPr>
          <p:cNvPicPr>
            <a:picLocks noChangeAspect="1"/>
          </p:cNvPicPr>
          <p:nvPr/>
        </p:nvPicPr>
        <p:blipFill rotWithShape="1">
          <a:blip r:embed="rId3"/>
          <a:srcRect t="20848" b="33557"/>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7DA4E2CB-CABB-4581-BFD4-DAE21E71BF07}"/>
              </a:ext>
            </a:extLst>
          </p:cNvPr>
          <p:cNvSpPr>
            <a:spLocks noGrp="1"/>
          </p:cNvSpPr>
          <p:nvPr>
            <p:ph idx="1"/>
          </p:nvPr>
        </p:nvSpPr>
        <p:spPr>
          <a:xfrm>
            <a:off x="4223982" y="3752850"/>
            <a:ext cx="7831169" cy="3021174"/>
          </a:xfrm>
        </p:spPr>
        <p:txBody>
          <a:bodyPr anchor="ctr">
            <a:normAutofit fontScale="92500" lnSpcReduction="10000"/>
          </a:bodyPr>
          <a:lstStyle/>
          <a:p>
            <a:r>
              <a:rPr lang="en-US" sz="1800" dirty="0">
                <a:latin typeface="+mj-lt"/>
              </a:rPr>
              <a:t>Students may experience “a digital literacy divide” between knowing and using a technology for social media engagement and using technology to create academic content (</a:t>
            </a:r>
            <a:r>
              <a:rPr lang="en-US" sz="1800" dirty="0" err="1">
                <a:latin typeface="+mj-lt"/>
              </a:rPr>
              <a:t>Ibacache</a:t>
            </a:r>
            <a:r>
              <a:rPr lang="en-US" sz="1800" dirty="0">
                <a:latin typeface="+mj-lt"/>
              </a:rPr>
              <a:t> et al, 2021)</a:t>
            </a:r>
            <a:endParaRPr lang="en-US" sz="1800" dirty="0">
              <a:latin typeface="+mj-lt"/>
              <a:ea typeface="Open Sans" panose="020B0606030504020204" pitchFamily="34" charset="0"/>
              <a:cs typeface="Open Sans" panose="020B0606030504020204" pitchFamily="34" charset="0"/>
            </a:endParaRPr>
          </a:p>
          <a:p>
            <a:pPr>
              <a:buFont typeface="Arial" panose="020B0604020202020204" pitchFamily="34" charset="0"/>
              <a:buChar char="•"/>
            </a:pPr>
            <a:r>
              <a:rPr lang="en-US" sz="1800" dirty="0">
                <a:latin typeface="+mj-lt"/>
                <a:ea typeface="Open Sans" panose="020B0606030504020204" pitchFamily="34" charset="0"/>
                <a:cs typeface="Open Sans" panose="020B0606030504020204" pitchFamily="34" charset="0"/>
              </a:rPr>
              <a:t>Digital confidence and access to the internet helped to decrease anxiety and increase comprehension around COVID-19, but that access alone was not sufficient without also having the confidence to navigate the internet effectively (Robinson et al., 2021). </a:t>
            </a:r>
          </a:p>
          <a:p>
            <a:pPr>
              <a:buFont typeface="Arial" panose="020B0604020202020204" pitchFamily="34" charset="0"/>
              <a:buChar char="•"/>
            </a:pPr>
            <a:r>
              <a:rPr lang="en-US" sz="1800" dirty="0">
                <a:latin typeface="+mj-lt"/>
                <a:ea typeface="Open Sans" panose="020B0606030504020204" pitchFamily="34" charset="0"/>
                <a:cs typeface="Open Sans" panose="020B0606030504020204" pitchFamily="34" charset="0"/>
              </a:rPr>
              <a:t>Some studies included specific instruments to measure Technological Efficacy and Technological Access. Technological Efficacy scores were much lower for students who had never enrolled in an online course or had dropped out of an online course previously (Banerjee, 2020). These studies also identified a subset of students who were first generation, low-income and non-White that had significantly lower scores of Technological Access.</a:t>
            </a:r>
          </a:p>
          <a:p>
            <a:endParaRPr lang="en-US" sz="1400" dirty="0"/>
          </a:p>
        </p:txBody>
      </p:sp>
    </p:spTree>
    <p:extLst>
      <p:ext uri="{BB962C8B-B14F-4D97-AF65-F5344CB8AC3E}">
        <p14:creationId xmlns:p14="http://schemas.microsoft.com/office/powerpoint/2010/main" val="19008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A46CE5B-21AD-4007-8941-0FB5D6C77044}"/>
              </a:ext>
            </a:extLst>
          </p:cNvPr>
          <p:cNvSpPr>
            <a:spLocks noGrp="1"/>
          </p:cNvSpPr>
          <p:nvPr>
            <p:ph type="title"/>
          </p:nvPr>
        </p:nvSpPr>
        <p:spPr>
          <a:xfrm>
            <a:off x="838200" y="1412488"/>
            <a:ext cx="2899189" cy="4363844"/>
          </a:xfrm>
        </p:spPr>
        <p:txBody>
          <a:bodyPr anchor="t">
            <a:normAutofit/>
          </a:bodyPr>
          <a:lstStyle/>
          <a:p>
            <a:r>
              <a:rPr lang="en-US" sz="4000" dirty="0">
                <a:solidFill>
                  <a:srgbClr val="FFFFFF"/>
                </a:solidFill>
              </a:rPr>
              <a:t>Two theoretical frameworks emerged for this project:</a:t>
            </a:r>
          </a:p>
        </p:txBody>
      </p:sp>
      <p:sp>
        <p:nvSpPr>
          <p:cNvPr id="3" name="Content Placeholder 2">
            <a:extLst>
              <a:ext uri="{FF2B5EF4-FFF2-40B4-BE49-F238E27FC236}">
                <a16:creationId xmlns:a16="http://schemas.microsoft.com/office/drawing/2014/main" id="{DF1C7360-275F-4D13-B649-9900849379DE}"/>
              </a:ext>
            </a:extLst>
          </p:cNvPr>
          <p:cNvSpPr>
            <a:spLocks noGrp="1"/>
          </p:cNvSpPr>
          <p:nvPr>
            <p:ph sz="half" idx="1"/>
          </p:nvPr>
        </p:nvSpPr>
        <p:spPr>
          <a:xfrm>
            <a:off x="4380855" y="1412489"/>
            <a:ext cx="3427283" cy="4363844"/>
          </a:xfrm>
        </p:spPr>
        <p:txBody>
          <a:bodyPr numCol="1">
            <a:normAutofit fontScale="92500" lnSpcReduction="20000"/>
          </a:bodyPr>
          <a:lstStyle/>
          <a:p>
            <a:pPr marL="114300" indent="0">
              <a:buNone/>
            </a:pPr>
            <a:r>
              <a:rPr lang="en-US" sz="1700" b="1" dirty="0">
                <a:latin typeface="+mj-lt"/>
                <a:ea typeface="Open Sans" panose="020B0606030504020204" pitchFamily="34" charset="0"/>
                <a:cs typeface="Open Sans" panose="020B0606030504020204" pitchFamily="34" charset="0"/>
              </a:rPr>
              <a:t>Theory of Digital Divide (Van </a:t>
            </a:r>
            <a:r>
              <a:rPr lang="en-US" sz="1700" b="1" dirty="0" err="1">
                <a:latin typeface="+mj-lt"/>
                <a:ea typeface="Open Sans" panose="020B0606030504020204" pitchFamily="34" charset="0"/>
                <a:cs typeface="Open Sans" panose="020B0606030504020204" pitchFamily="34" charset="0"/>
              </a:rPr>
              <a:t>Djik</a:t>
            </a:r>
            <a:r>
              <a:rPr lang="en-US" sz="1700" b="1" dirty="0">
                <a:latin typeface="+mj-lt"/>
                <a:ea typeface="Open Sans" panose="020B0606030504020204" pitchFamily="34" charset="0"/>
                <a:cs typeface="Open Sans" panose="020B0606030504020204" pitchFamily="34" charset="0"/>
              </a:rPr>
              <a:t>, 2017)</a:t>
            </a:r>
          </a:p>
          <a:p>
            <a:pPr marL="457200" indent="-342900"/>
            <a:r>
              <a:rPr lang="en-US" sz="1700" dirty="0">
                <a:latin typeface="+mj-lt"/>
                <a:ea typeface="Open Sans" panose="020B0606030504020204" pitchFamily="34" charset="0"/>
                <a:cs typeface="Open Sans" panose="020B0606030504020204" pitchFamily="34" charset="0"/>
              </a:rPr>
              <a:t>Categorical inequalities in society produce an unequal distribution of resources. </a:t>
            </a:r>
          </a:p>
          <a:p>
            <a:pPr marL="457200" indent="-342900"/>
            <a:r>
              <a:rPr lang="en-US" sz="1700" dirty="0">
                <a:latin typeface="+mj-lt"/>
                <a:ea typeface="Open Sans" panose="020B0606030504020204" pitchFamily="34" charset="0"/>
                <a:cs typeface="Open Sans" panose="020B0606030504020204" pitchFamily="34" charset="0"/>
              </a:rPr>
              <a:t>An unequal distribution of resources causes unequal access to digital technologies. </a:t>
            </a:r>
          </a:p>
          <a:p>
            <a:pPr marL="457200" indent="-342900"/>
            <a:r>
              <a:rPr lang="en-US" sz="1700" dirty="0">
                <a:latin typeface="+mj-lt"/>
                <a:ea typeface="Open Sans" panose="020B0606030504020204" pitchFamily="34" charset="0"/>
                <a:cs typeface="Open Sans" panose="020B0606030504020204" pitchFamily="34" charset="0"/>
              </a:rPr>
              <a:t>Unequal access to digital technologies also depends on the characteristics of these technologies. </a:t>
            </a:r>
          </a:p>
          <a:p>
            <a:pPr marL="457200" indent="-342900"/>
            <a:r>
              <a:rPr lang="en-US" sz="1700" dirty="0">
                <a:latin typeface="+mj-lt"/>
                <a:ea typeface="Open Sans" panose="020B0606030504020204" pitchFamily="34" charset="0"/>
                <a:cs typeface="Open Sans" panose="020B0606030504020204" pitchFamily="34" charset="0"/>
              </a:rPr>
              <a:t>Unequal access to digital technologies brings about unequal participation in society. </a:t>
            </a:r>
          </a:p>
          <a:p>
            <a:pPr marL="457200" indent="-342900"/>
            <a:r>
              <a:rPr lang="en-US" sz="1700" dirty="0">
                <a:latin typeface="+mj-lt"/>
                <a:ea typeface="Open Sans" panose="020B0606030504020204" pitchFamily="34" charset="0"/>
                <a:cs typeface="Open Sans" panose="020B0606030504020204" pitchFamily="34" charset="0"/>
              </a:rPr>
              <a:t>Unequal participation in society reinforces categorical inequalities and unequal distributions of resources.</a:t>
            </a:r>
          </a:p>
          <a:p>
            <a:pPr marL="0" marR="0" indent="0">
              <a:spcBef>
                <a:spcPts val="0"/>
              </a:spcBef>
              <a:spcAft>
                <a:spcPts val="0"/>
              </a:spcAft>
              <a:buNone/>
            </a:pPr>
            <a:endParaRPr lang="en-US" sz="1400" dirty="0">
              <a:effectLst/>
              <a:latin typeface="+mj-lt"/>
              <a:ea typeface="Times New Roman" panose="02020603050405020304" pitchFamily="18" charset="0"/>
              <a:cs typeface="Times New Roman" panose="02020603050405020304" pitchFamily="18" charset="0"/>
            </a:endParaRPr>
          </a:p>
          <a:p>
            <a:pPr marL="0" indent="0">
              <a:spcBef>
                <a:spcPts val="0"/>
              </a:spcBef>
              <a:buNone/>
            </a:pPr>
            <a:endParaRPr lang="en-US" sz="1400" b="1" dirty="0">
              <a:effectLst/>
              <a:latin typeface="+mj-lt"/>
              <a:ea typeface="Times New Roman" panose="02020603050405020304" pitchFamily="18" charset="0"/>
              <a:cs typeface="Times New Roman" panose="02020603050405020304" pitchFamily="18" charset="0"/>
            </a:endParaRPr>
          </a:p>
          <a:p>
            <a:pPr marL="0" indent="0">
              <a:spcBef>
                <a:spcPts val="0"/>
              </a:spcBef>
              <a:buNone/>
            </a:pPr>
            <a:endParaRPr lang="en-US" sz="1400" b="1" dirty="0">
              <a:latin typeface="+mj-lt"/>
              <a:ea typeface="Times New Roman" panose="02020603050405020304" pitchFamily="18" charset="0"/>
              <a:cs typeface="Times New Roman" panose="02020603050405020304" pitchFamily="18" charset="0"/>
            </a:endParaRPr>
          </a:p>
          <a:p>
            <a:endParaRPr lang="en-US" sz="1400" dirty="0"/>
          </a:p>
        </p:txBody>
      </p:sp>
      <p:cxnSp>
        <p:nvCxnSpPr>
          <p:cNvPr id="14" name="Straight Connector 10">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0A4E6E8D-345C-46A1-A153-3ACA974F2B66}"/>
              </a:ext>
            </a:extLst>
          </p:cNvPr>
          <p:cNvSpPr>
            <a:spLocks noGrp="1"/>
          </p:cNvSpPr>
          <p:nvPr>
            <p:ph sz="half" idx="2"/>
          </p:nvPr>
        </p:nvSpPr>
        <p:spPr>
          <a:xfrm>
            <a:off x="8400089" y="1412488"/>
            <a:ext cx="3427282" cy="4363844"/>
          </a:xfrm>
        </p:spPr>
        <p:txBody>
          <a:bodyPr>
            <a:normAutofit fontScale="92500" lnSpcReduction="20000"/>
          </a:bodyPr>
          <a:lstStyle/>
          <a:p>
            <a:pPr marL="0" indent="0">
              <a:spcBef>
                <a:spcPts val="0"/>
              </a:spcBef>
              <a:buNone/>
            </a:pPr>
            <a:r>
              <a:rPr lang="en-US" sz="1700" b="1" dirty="0">
                <a:effectLst/>
                <a:latin typeface="+mj-lt"/>
                <a:ea typeface="Times New Roman" panose="02020603050405020304" pitchFamily="18" charset="0"/>
                <a:cs typeface="Times New Roman" panose="02020603050405020304" pitchFamily="18" charset="0"/>
              </a:rPr>
              <a:t>Universal Design for Learning (UDL)--</a:t>
            </a:r>
            <a:r>
              <a:rPr lang="en-US" sz="1700" dirty="0">
                <a:effectLst/>
                <a:latin typeface="+mj-lt"/>
                <a:ea typeface="Times New Roman" panose="02020603050405020304" pitchFamily="18" charset="0"/>
                <a:cs typeface="Times New Roman" panose="02020603050405020304" pitchFamily="18" charset="0"/>
              </a:rPr>
              <a:t>an educational approach that works to accommodate the needs and abilities of all learners by eliminating unnecessary barriers in the educational process. </a:t>
            </a:r>
          </a:p>
          <a:p>
            <a:pPr marL="0" indent="0">
              <a:spcBef>
                <a:spcPts val="0"/>
              </a:spcBef>
              <a:buNone/>
            </a:pPr>
            <a:endParaRPr lang="en-US" sz="1700" dirty="0">
              <a:latin typeface="+mj-lt"/>
              <a:ea typeface="Times New Roman" panose="02020603050405020304" pitchFamily="18" charset="0"/>
            </a:endParaRPr>
          </a:p>
          <a:p>
            <a:pPr>
              <a:spcBef>
                <a:spcPts val="0"/>
              </a:spcBef>
            </a:pPr>
            <a:r>
              <a:rPr lang="en-US" sz="1700" dirty="0">
                <a:effectLst/>
                <a:latin typeface="+mj-lt"/>
                <a:ea typeface="Times New Roman" panose="02020603050405020304" pitchFamily="18" charset="0"/>
                <a:cs typeface="Times New Roman" panose="02020603050405020304" pitchFamily="18" charset="0"/>
              </a:rPr>
              <a:t>Developing a flexible education environment in which information is presented in multiple ways</a:t>
            </a:r>
          </a:p>
          <a:p>
            <a:pPr marL="0" indent="0">
              <a:spcBef>
                <a:spcPts val="0"/>
              </a:spcBef>
              <a:buNone/>
            </a:pPr>
            <a:endParaRPr lang="en-US" sz="1700" dirty="0">
              <a:latin typeface="+mj-lt"/>
              <a:ea typeface="Times New Roman" panose="02020603050405020304" pitchFamily="18" charset="0"/>
            </a:endParaRPr>
          </a:p>
          <a:p>
            <a:pPr>
              <a:spcBef>
                <a:spcPts val="0"/>
              </a:spcBef>
            </a:pPr>
            <a:r>
              <a:rPr lang="en-US" sz="1700" dirty="0">
                <a:effectLst/>
                <a:latin typeface="+mj-lt"/>
                <a:ea typeface="Times New Roman" panose="02020603050405020304" pitchFamily="18" charset="0"/>
                <a:cs typeface="Times New Roman" panose="02020603050405020304" pitchFamily="18" charset="0"/>
              </a:rPr>
              <a:t>Allowing students to engage in learning in a variety of means</a:t>
            </a:r>
          </a:p>
          <a:p>
            <a:pPr marL="0" indent="0">
              <a:spcBef>
                <a:spcPts val="0"/>
              </a:spcBef>
              <a:buNone/>
            </a:pPr>
            <a:endParaRPr lang="en-US" sz="1700" dirty="0">
              <a:effectLst/>
              <a:latin typeface="+mj-lt"/>
              <a:ea typeface="Times New Roman" panose="02020603050405020304" pitchFamily="18" charset="0"/>
            </a:endParaRPr>
          </a:p>
          <a:p>
            <a:pPr>
              <a:spcBef>
                <a:spcPts val="0"/>
              </a:spcBef>
            </a:pPr>
            <a:r>
              <a:rPr lang="en-US" sz="1700" dirty="0">
                <a:effectLst/>
                <a:latin typeface="+mj-lt"/>
                <a:ea typeface="Times New Roman" panose="02020603050405020304" pitchFamily="18" charset="0"/>
                <a:cs typeface="Times New Roman" panose="02020603050405020304" pitchFamily="18" charset="0"/>
              </a:rPr>
              <a:t>Providing options to students when they are demonstrating their learning </a:t>
            </a:r>
            <a:r>
              <a:rPr lang="en-US" sz="1700" dirty="0">
                <a:effectLst/>
                <a:latin typeface="+mj-lt"/>
                <a:ea typeface="Times New Roman" panose="02020603050405020304" pitchFamily="18" charset="0"/>
              </a:rPr>
              <a:t>(</a:t>
            </a:r>
            <a:r>
              <a:rPr lang="en-US" sz="1700" i="1" dirty="0">
                <a:effectLst/>
                <a:latin typeface="+mj-lt"/>
                <a:ea typeface="Times New Roman" panose="02020603050405020304" pitchFamily="18" charset="0"/>
              </a:rPr>
              <a:t>Universal Design for Learning | Center for Teaching Innovation</a:t>
            </a:r>
            <a:r>
              <a:rPr lang="en-US" sz="1700" dirty="0">
                <a:effectLst/>
                <a:latin typeface="+mj-lt"/>
                <a:ea typeface="Times New Roman" panose="02020603050405020304" pitchFamily="18" charset="0"/>
              </a:rPr>
              <a:t>, n.d.)</a:t>
            </a:r>
          </a:p>
          <a:p>
            <a:endParaRPr lang="en-US" sz="1600" dirty="0"/>
          </a:p>
        </p:txBody>
      </p:sp>
    </p:spTree>
    <p:extLst>
      <p:ext uri="{BB962C8B-B14F-4D97-AF65-F5344CB8AC3E}">
        <p14:creationId xmlns:p14="http://schemas.microsoft.com/office/powerpoint/2010/main" val="8428154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26CD2C-CE97-4B7F-AAFC-6AF3F0ED9F49}"/>
              </a:ext>
            </a:extLst>
          </p:cNvPr>
          <p:cNvSpPr>
            <a:spLocks noGrp="1"/>
          </p:cNvSpPr>
          <p:nvPr>
            <p:ph type="title"/>
          </p:nvPr>
        </p:nvSpPr>
        <p:spPr>
          <a:xfrm>
            <a:off x="771088" y="223935"/>
            <a:ext cx="10515600" cy="1133693"/>
          </a:xfrm>
        </p:spPr>
        <p:txBody>
          <a:bodyPr>
            <a:normAutofit/>
          </a:bodyPr>
          <a:lstStyle/>
          <a:p>
            <a:r>
              <a:rPr lang="en-US" sz="5200" dirty="0"/>
              <a:t>Intervention Development</a:t>
            </a:r>
          </a:p>
        </p:txBody>
      </p:sp>
      <p:graphicFrame>
        <p:nvGraphicFramePr>
          <p:cNvPr id="5" name="Content Placeholder 2">
            <a:extLst>
              <a:ext uri="{FF2B5EF4-FFF2-40B4-BE49-F238E27FC236}">
                <a16:creationId xmlns:a16="http://schemas.microsoft.com/office/drawing/2014/main" id="{16CFE98B-BC0B-27F2-1F9C-143EB1B29530}"/>
              </a:ext>
            </a:extLst>
          </p:cNvPr>
          <p:cNvGraphicFramePr>
            <a:graphicFrameLocks noGrp="1"/>
          </p:cNvGraphicFramePr>
          <p:nvPr>
            <p:ph idx="1"/>
            <p:extLst>
              <p:ext uri="{D42A27DB-BD31-4B8C-83A1-F6EECF244321}">
                <p14:modId xmlns:p14="http://schemas.microsoft.com/office/powerpoint/2010/main" val="2136278470"/>
              </p:ext>
            </p:extLst>
          </p:nvPr>
        </p:nvGraphicFramePr>
        <p:xfrm>
          <a:off x="838200" y="1535185"/>
          <a:ext cx="11076992" cy="50988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362888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38A164-7248-4A49-826D-A079702F50C8}"/>
              </a:ext>
            </a:extLst>
          </p:cNvPr>
          <p:cNvSpPr>
            <a:spLocks noGrp="1"/>
          </p:cNvSpPr>
          <p:nvPr>
            <p:ph type="title"/>
          </p:nvPr>
        </p:nvSpPr>
        <p:spPr>
          <a:xfrm>
            <a:off x="838200" y="556995"/>
            <a:ext cx="10515600" cy="1133693"/>
          </a:xfrm>
        </p:spPr>
        <p:txBody>
          <a:bodyPr>
            <a:normAutofit/>
          </a:bodyPr>
          <a:lstStyle/>
          <a:p>
            <a:r>
              <a:rPr lang="en-US" sz="5200"/>
              <a:t>Project site and population</a:t>
            </a:r>
          </a:p>
        </p:txBody>
      </p:sp>
      <p:graphicFrame>
        <p:nvGraphicFramePr>
          <p:cNvPr id="5" name="Content Placeholder 2">
            <a:extLst>
              <a:ext uri="{FF2B5EF4-FFF2-40B4-BE49-F238E27FC236}">
                <a16:creationId xmlns:a16="http://schemas.microsoft.com/office/drawing/2014/main" id="{0E750A62-38BB-EF10-FD71-79BFB714BC52}"/>
              </a:ext>
            </a:extLst>
          </p:cNvPr>
          <p:cNvGraphicFramePr>
            <a:graphicFrameLocks noGrp="1"/>
          </p:cNvGraphicFramePr>
          <p:nvPr>
            <p:ph idx="1"/>
            <p:extLst>
              <p:ext uri="{D42A27DB-BD31-4B8C-83A1-F6EECF244321}">
                <p14:modId xmlns:p14="http://schemas.microsoft.com/office/powerpoint/2010/main" val="1419122978"/>
              </p:ext>
            </p:extLst>
          </p:nvPr>
        </p:nvGraphicFramePr>
        <p:xfrm>
          <a:off x="669701" y="1416676"/>
          <a:ext cx="11062953" cy="52920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135220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572581-4907-49FA-A6B7-320BEB9F7BDF}"/>
              </a:ext>
            </a:extLst>
          </p:cNvPr>
          <p:cNvSpPr>
            <a:spLocks noGrp="1"/>
          </p:cNvSpPr>
          <p:nvPr>
            <p:ph type="title"/>
          </p:nvPr>
        </p:nvSpPr>
        <p:spPr>
          <a:xfrm>
            <a:off x="841248" y="256032"/>
            <a:ext cx="10506456" cy="1014984"/>
          </a:xfrm>
        </p:spPr>
        <p:txBody>
          <a:bodyPr anchor="b">
            <a:normAutofit/>
          </a:bodyPr>
          <a:lstStyle/>
          <a:p>
            <a:r>
              <a:rPr lang="en-US" dirty="0"/>
              <a:t>Participant Demographics</a:t>
            </a:r>
          </a:p>
        </p:txBody>
      </p:sp>
      <p:sp>
        <p:nvSpPr>
          <p:cNvPr id="11" name="Rectangle 10">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Content Placeholder 2">
            <a:extLst>
              <a:ext uri="{FF2B5EF4-FFF2-40B4-BE49-F238E27FC236}">
                <a16:creationId xmlns:a16="http://schemas.microsoft.com/office/drawing/2014/main" id="{2512529A-4DFE-B60C-8394-A03255016815}"/>
              </a:ext>
            </a:extLst>
          </p:cNvPr>
          <p:cNvGraphicFramePr>
            <a:graphicFrameLocks noGrp="1"/>
          </p:cNvGraphicFramePr>
          <p:nvPr>
            <p:ph idx="1"/>
            <p:extLst>
              <p:ext uri="{D42A27DB-BD31-4B8C-83A1-F6EECF244321}">
                <p14:modId xmlns:p14="http://schemas.microsoft.com/office/powerpoint/2010/main" val="261058738"/>
              </p:ext>
            </p:extLst>
          </p:nvPr>
        </p:nvGraphicFramePr>
        <p:xfrm>
          <a:off x="838200" y="1926266"/>
          <a:ext cx="11132976" cy="47641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06495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21">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People in group sharing">
            <a:extLst>
              <a:ext uri="{FF2B5EF4-FFF2-40B4-BE49-F238E27FC236}">
                <a16:creationId xmlns:a16="http://schemas.microsoft.com/office/drawing/2014/main" id="{39F5FB6D-EEBB-4F5F-8C6B-61E01A98A0C6}"/>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6140" b="9590"/>
          <a:stretch/>
        </p:blipFill>
        <p:spPr>
          <a:xfrm>
            <a:off x="20" y="10"/>
            <a:ext cx="12191980" cy="6857990"/>
          </a:xfrm>
          <a:prstGeom prst="rect">
            <a:avLst/>
          </a:prstGeom>
        </p:spPr>
      </p:pic>
      <p:sp>
        <p:nvSpPr>
          <p:cNvPr id="2" name="Title 1">
            <a:extLst>
              <a:ext uri="{FF2B5EF4-FFF2-40B4-BE49-F238E27FC236}">
                <a16:creationId xmlns:a16="http://schemas.microsoft.com/office/drawing/2014/main" id="{C44B9497-393D-4E39-981A-FAD27BB38F31}"/>
              </a:ext>
            </a:extLst>
          </p:cNvPr>
          <p:cNvSpPr>
            <a:spLocks noGrp="1"/>
          </p:cNvSpPr>
          <p:nvPr>
            <p:ph type="title"/>
          </p:nvPr>
        </p:nvSpPr>
        <p:spPr>
          <a:xfrm>
            <a:off x="838199" y="-59841"/>
            <a:ext cx="10515600" cy="1325563"/>
          </a:xfrm>
        </p:spPr>
        <p:txBody>
          <a:bodyPr>
            <a:normAutofit/>
          </a:bodyPr>
          <a:lstStyle/>
          <a:p>
            <a:r>
              <a:rPr lang="en-US" dirty="0">
                <a:solidFill>
                  <a:srgbClr val="FFFFFF"/>
                </a:solidFill>
              </a:rPr>
              <a:t>Focus Group Protocol</a:t>
            </a:r>
          </a:p>
        </p:txBody>
      </p:sp>
      <p:sp>
        <p:nvSpPr>
          <p:cNvPr id="3" name="Content Placeholder 2">
            <a:extLst>
              <a:ext uri="{FF2B5EF4-FFF2-40B4-BE49-F238E27FC236}">
                <a16:creationId xmlns:a16="http://schemas.microsoft.com/office/drawing/2014/main" id="{1467C7AF-0CBC-45E6-845B-302BBB373435}"/>
              </a:ext>
            </a:extLst>
          </p:cNvPr>
          <p:cNvSpPr>
            <a:spLocks noGrp="1"/>
          </p:cNvSpPr>
          <p:nvPr>
            <p:ph idx="1"/>
          </p:nvPr>
        </p:nvSpPr>
        <p:spPr>
          <a:xfrm>
            <a:off x="838199" y="961053"/>
            <a:ext cx="11058625" cy="5786256"/>
          </a:xfrm>
        </p:spPr>
        <p:txBody>
          <a:bodyPr>
            <a:normAutofit lnSpcReduction="10000"/>
          </a:bodyPr>
          <a:lstStyle/>
          <a:p>
            <a:pPr marL="0" marR="0" indent="0">
              <a:spcBef>
                <a:spcPts val="0"/>
              </a:spcBef>
              <a:spcAft>
                <a:spcPts val="0"/>
              </a:spcAft>
              <a:buNone/>
            </a:pPr>
            <a:r>
              <a:rPr lang="en-US" sz="2000" i="0" dirty="0">
                <a:solidFill>
                  <a:srgbClr val="FFFFFF"/>
                </a:solidFill>
                <a:effectLst/>
                <a:latin typeface="+mj-lt"/>
                <a:ea typeface="Times New Roman" panose="02020603050405020304" pitchFamily="18" charset="0"/>
              </a:rPr>
              <a:t>Each focus group followed a specific protocol that was approved by East Carolina University and the University of Alabama Institutional Review Boards [Thorn 23-01-6279], with standard consent forms, non-disclosure forms, and demographic sheets. Ground rules were provided, as well as contact information for any additional questions or concerns following the focus group. The focus groups were asked the following questions:</a:t>
            </a:r>
            <a:endParaRPr lang="en-US" sz="2000" i="1" dirty="0">
              <a:solidFill>
                <a:srgbClr val="FFFFFF"/>
              </a:solidFill>
              <a:effectLst/>
              <a:latin typeface="+mj-lt"/>
              <a:ea typeface="Times New Roman" panose="02020603050405020304" pitchFamily="18" charset="0"/>
            </a:endParaRPr>
          </a:p>
          <a:p>
            <a:pPr marL="0" marR="0" indent="0">
              <a:spcBef>
                <a:spcPts val="0"/>
              </a:spcBef>
              <a:spcAft>
                <a:spcPts val="0"/>
              </a:spcAft>
              <a:buNone/>
            </a:pPr>
            <a:r>
              <a:rPr lang="en-US" sz="2000" i="0" dirty="0">
                <a:solidFill>
                  <a:srgbClr val="FFFFFF"/>
                </a:solidFill>
                <a:effectLst/>
                <a:latin typeface="+mj-lt"/>
                <a:ea typeface="Times New Roman" panose="02020603050405020304" pitchFamily="18" charset="0"/>
              </a:rPr>
              <a:t>	1. How do you use technology for your classes or education at ECU?</a:t>
            </a:r>
            <a:endParaRPr lang="en-US" sz="2000" i="1" dirty="0">
              <a:solidFill>
                <a:srgbClr val="FFFFFF"/>
              </a:solidFill>
              <a:effectLst/>
              <a:latin typeface="+mj-lt"/>
              <a:ea typeface="Times New Roman" panose="02020603050405020304" pitchFamily="18" charset="0"/>
            </a:endParaRPr>
          </a:p>
          <a:p>
            <a:pPr marL="0" marR="0" indent="0">
              <a:spcBef>
                <a:spcPts val="0"/>
              </a:spcBef>
              <a:spcAft>
                <a:spcPts val="0"/>
              </a:spcAft>
              <a:buNone/>
            </a:pPr>
            <a:r>
              <a:rPr lang="en-US" sz="2000" i="0" dirty="0">
                <a:solidFill>
                  <a:srgbClr val="FFFFFF"/>
                </a:solidFill>
                <a:effectLst/>
                <a:latin typeface="+mj-lt"/>
                <a:ea typeface="Times New Roman" panose="02020603050405020304" pitchFamily="18" charset="0"/>
              </a:rPr>
              <a:t>	2. Why is access to digital resources or technology important to you?</a:t>
            </a:r>
            <a:endParaRPr lang="en-US" sz="2000" i="1" dirty="0">
              <a:solidFill>
                <a:srgbClr val="FFFFFF"/>
              </a:solidFill>
              <a:effectLst/>
              <a:latin typeface="+mj-lt"/>
              <a:ea typeface="Times New Roman" panose="02020603050405020304" pitchFamily="18" charset="0"/>
            </a:endParaRPr>
          </a:p>
          <a:p>
            <a:pPr marL="0" marR="0" indent="0">
              <a:spcBef>
                <a:spcPts val="0"/>
              </a:spcBef>
              <a:spcAft>
                <a:spcPts val="0"/>
              </a:spcAft>
              <a:buNone/>
            </a:pPr>
            <a:r>
              <a:rPr lang="en-US" sz="2000" i="0" dirty="0">
                <a:solidFill>
                  <a:srgbClr val="FFFFFF"/>
                </a:solidFill>
                <a:effectLst/>
                <a:latin typeface="+mj-lt"/>
                <a:ea typeface="Times New Roman" panose="02020603050405020304" pitchFamily="18" charset="0"/>
              </a:rPr>
              <a:t>	3. How well do you think ECU supports students with technology needs or access to digital 	resources?</a:t>
            </a:r>
            <a:endParaRPr lang="en-US" sz="2000" i="1" dirty="0">
              <a:solidFill>
                <a:srgbClr val="FFFFFF"/>
              </a:solidFill>
              <a:effectLst/>
              <a:latin typeface="+mj-lt"/>
              <a:ea typeface="Times New Roman" panose="02020603050405020304" pitchFamily="18" charset="0"/>
            </a:endParaRPr>
          </a:p>
          <a:p>
            <a:pPr marL="0" marR="0" indent="0">
              <a:spcBef>
                <a:spcPts val="0"/>
              </a:spcBef>
              <a:spcAft>
                <a:spcPts val="0"/>
              </a:spcAft>
              <a:buNone/>
            </a:pPr>
            <a:r>
              <a:rPr lang="en-US" sz="2000" i="0" dirty="0">
                <a:solidFill>
                  <a:srgbClr val="FFFFFF"/>
                </a:solidFill>
                <a:effectLst/>
                <a:latin typeface="+mj-lt"/>
                <a:ea typeface="Times New Roman" panose="02020603050405020304" pitchFamily="18" charset="0"/>
              </a:rPr>
              <a:t>		a. Follow-Up Question: Do you have examples of how the university has done this?</a:t>
            </a:r>
            <a:endParaRPr lang="en-US" sz="2000" i="1" dirty="0">
              <a:solidFill>
                <a:srgbClr val="FFFFFF"/>
              </a:solidFill>
              <a:effectLst/>
              <a:latin typeface="+mj-lt"/>
              <a:ea typeface="Times New Roman" panose="02020603050405020304" pitchFamily="18" charset="0"/>
            </a:endParaRPr>
          </a:p>
          <a:p>
            <a:pPr marL="0" marR="0" indent="0">
              <a:spcBef>
                <a:spcPts val="0"/>
              </a:spcBef>
              <a:spcAft>
                <a:spcPts val="0"/>
              </a:spcAft>
              <a:buNone/>
            </a:pPr>
            <a:r>
              <a:rPr lang="en-US" sz="2000" i="0" dirty="0">
                <a:solidFill>
                  <a:srgbClr val="FFFFFF"/>
                </a:solidFill>
                <a:effectLst/>
                <a:latin typeface="+mj-lt"/>
                <a:ea typeface="Times New Roman" panose="02020603050405020304" pitchFamily="18" charset="0"/>
              </a:rPr>
              <a:t>	4. What were some challenges you experienced during the COVID-19 pandemic related to 	technology or digital services? </a:t>
            </a:r>
            <a:endParaRPr lang="en-US" sz="2000" i="1" dirty="0">
              <a:solidFill>
                <a:srgbClr val="FFFFFF"/>
              </a:solidFill>
              <a:effectLst/>
              <a:latin typeface="+mj-lt"/>
              <a:ea typeface="Times New Roman" panose="02020603050405020304" pitchFamily="18" charset="0"/>
            </a:endParaRPr>
          </a:p>
          <a:p>
            <a:pPr marL="0" marR="0" indent="0">
              <a:spcBef>
                <a:spcPts val="0"/>
              </a:spcBef>
              <a:spcAft>
                <a:spcPts val="0"/>
              </a:spcAft>
              <a:buNone/>
            </a:pPr>
            <a:r>
              <a:rPr lang="en-US" sz="2000" i="0" dirty="0">
                <a:solidFill>
                  <a:srgbClr val="FFFFFF"/>
                </a:solidFill>
                <a:effectLst/>
                <a:latin typeface="+mj-lt"/>
                <a:ea typeface="Times New Roman" panose="02020603050405020304" pitchFamily="18" charset="0"/>
              </a:rPr>
              <a:t>		a. Follow-Up Question: What types of programs or resources could the university offer 		that would help with technology access and digital coursework?</a:t>
            </a:r>
            <a:endParaRPr lang="en-US" sz="2000" i="1" dirty="0">
              <a:solidFill>
                <a:srgbClr val="FFFFFF"/>
              </a:solidFill>
              <a:effectLst/>
              <a:latin typeface="+mj-lt"/>
              <a:ea typeface="Times New Roman" panose="02020603050405020304" pitchFamily="18" charset="0"/>
            </a:endParaRPr>
          </a:p>
          <a:p>
            <a:pPr marL="0" marR="0" indent="0">
              <a:spcBef>
                <a:spcPts val="0"/>
              </a:spcBef>
              <a:spcAft>
                <a:spcPts val="0"/>
              </a:spcAft>
              <a:buNone/>
            </a:pPr>
            <a:r>
              <a:rPr lang="en-US" sz="2000" i="0" dirty="0">
                <a:solidFill>
                  <a:srgbClr val="FFFFFF"/>
                </a:solidFill>
                <a:effectLst/>
                <a:latin typeface="+mj-lt"/>
                <a:ea typeface="Times New Roman" panose="02020603050405020304" pitchFamily="18" charset="0"/>
              </a:rPr>
              <a:t>	5. Are there skills/techniques that you had to work on or learn in order to be successful while 	classes were offered all online or through remote instruction?   </a:t>
            </a:r>
            <a:endParaRPr lang="en-US" sz="2000" i="1" dirty="0">
              <a:solidFill>
                <a:srgbClr val="FFFFFF"/>
              </a:solidFill>
              <a:effectLst/>
              <a:latin typeface="+mj-lt"/>
              <a:ea typeface="Times New Roman" panose="02020603050405020304" pitchFamily="18" charset="0"/>
            </a:endParaRPr>
          </a:p>
          <a:p>
            <a:pPr marL="0" marR="0" indent="0">
              <a:spcBef>
                <a:spcPts val="0"/>
              </a:spcBef>
              <a:spcAft>
                <a:spcPts val="0"/>
              </a:spcAft>
              <a:buNone/>
            </a:pPr>
            <a:r>
              <a:rPr lang="en-US" sz="2000" i="0" dirty="0">
                <a:solidFill>
                  <a:srgbClr val="FFFFFF"/>
                </a:solidFill>
                <a:effectLst/>
                <a:latin typeface="+mj-lt"/>
                <a:ea typeface="Times New Roman" panose="02020603050405020304" pitchFamily="18" charset="0"/>
              </a:rPr>
              <a:t>	6. What do you wish your faculty members knew or understood about online instruction?</a:t>
            </a:r>
            <a:endParaRPr lang="en-US" sz="2000" i="1" dirty="0">
              <a:solidFill>
                <a:srgbClr val="FFFFFF"/>
              </a:solidFill>
              <a:effectLst/>
              <a:latin typeface="+mj-lt"/>
              <a:ea typeface="Times New Roman" panose="02020603050405020304" pitchFamily="18" charset="0"/>
            </a:endParaRPr>
          </a:p>
          <a:p>
            <a:pPr marL="0" marR="0" indent="0">
              <a:spcBef>
                <a:spcPts val="0"/>
              </a:spcBef>
              <a:spcAft>
                <a:spcPts val="0"/>
              </a:spcAft>
              <a:buNone/>
            </a:pPr>
            <a:r>
              <a:rPr lang="en-US" sz="2000" i="0" dirty="0">
                <a:solidFill>
                  <a:srgbClr val="FFFFFF"/>
                </a:solidFill>
                <a:effectLst/>
                <a:latin typeface="+mj-lt"/>
                <a:ea typeface="Times New Roman" panose="02020603050405020304" pitchFamily="18" charset="0"/>
              </a:rPr>
              <a:t>	7. How would you change online courses to improve the student experience? </a:t>
            </a:r>
          </a:p>
          <a:p>
            <a:pPr marL="0" marR="0" indent="0">
              <a:spcBef>
                <a:spcPts val="0"/>
              </a:spcBef>
              <a:spcAft>
                <a:spcPts val="0"/>
              </a:spcAft>
              <a:buNone/>
            </a:pPr>
            <a:r>
              <a:rPr lang="en-US" sz="2000" i="0" dirty="0">
                <a:solidFill>
                  <a:srgbClr val="FFFFFF"/>
                </a:solidFill>
                <a:effectLst/>
                <a:latin typeface="+mj-lt"/>
                <a:ea typeface="Times New Roman" panose="02020603050405020304" pitchFamily="18" charset="0"/>
              </a:rPr>
              <a:t>  </a:t>
            </a:r>
            <a:endParaRPr lang="en-US" sz="2000" i="1" dirty="0">
              <a:solidFill>
                <a:srgbClr val="FFFFFF"/>
              </a:solidFill>
              <a:effectLst/>
              <a:latin typeface="+mj-lt"/>
              <a:ea typeface="Times New Roman" panose="02020603050405020304" pitchFamily="18" charset="0"/>
            </a:endParaRPr>
          </a:p>
          <a:p>
            <a:pPr marL="0" marR="0" indent="0">
              <a:spcBef>
                <a:spcPts val="0"/>
              </a:spcBef>
              <a:spcAft>
                <a:spcPts val="0"/>
              </a:spcAft>
              <a:buNone/>
            </a:pPr>
            <a:r>
              <a:rPr lang="en-US" sz="2000" i="0" dirty="0">
                <a:solidFill>
                  <a:srgbClr val="FFFFFF"/>
                </a:solidFill>
                <a:effectLst/>
                <a:latin typeface="+mj-lt"/>
                <a:ea typeface="Times New Roman" panose="02020603050405020304" pitchFamily="18" charset="0"/>
              </a:rPr>
              <a:t>The focus groups lasted 45-60 minutes depending on the size of the group and depth of discussion. Students were able to provide honest feedback regarding their practices with digital technology, as well as recommendations for services, improvements, and future programming. </a:t>
            </a:r>
            <a:endParaRPr lang="en-US" sz="2000" i="1" dirty="0">
              <a:solidFill>
                <a:srgbClr val="FFFFFF"/>
              </a:solidFill>
              <a:effectLst/>
              <a:latin typeface="+mj-lt"/>
              <a:ea typeface="Times New Roman" panose="02020603050405020304" pitchFamily="18" charset="0"/>
            </a:endParaRPr>
          </a:p>
          <a:p>
            <a:endParaRPr lang="en-US" sz="1500" dirty="0">
              <a:solidFill>
                <a:srgbClr val="FFFFFF"/>
              </a:solidFill>
            </a:endParaRPr>
          </a:p>
        </p:txBody>
      </p:sp>
    </p:spTree>
    <p:extLst>
      <p:ext uri="{BB962C8B-B14F-4D97-AF65-F5344CB8AC3E}">
        <p14:creationId xmlns:p14="http://schemas.microsoft.com/office/powerpoint/2010/main" val="2852391745"/>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3CFA0-E76F-4155-A1F0-9BF8F3C552CE}"/>
              </a:ext>
            </a:extLst>
          </p:cNvPr>
          <p:cNvSpPr>
            <a:spLocks noGrp="1"/>
          </p:cNvSpPr>
          <p:nvPr>
            <p:ph type="title"/>
          </p:nvPr>
        </p:nvSpPr>
        <p:spPr>
          <a:xfrm>
            <a:off x="762000" y="1138036"/>
            <a:ext cx="4085665" cy="1402470"/>
          </a:xfrm>
        </p:spPr>
        <p:txBody>
          <a:bodyPr anchor="t">
            <a:normAutofit/>
          </a:bodyPr>
          <a:lstStyle/>
          <a:p>
            <a:r>
              <a:rPr lang="en-US" sz="4800" dirty="0"/>
              <a:t>Data analysis</a:t>
            </a:r>
          </a:p>
        </p:txBody>
      </p:sp>
      <p:cxnSp>
        <p:nvCxnSpPr>
          <p:cNvPr id="16" name="Straight Connector 15">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6617109-B90C-4EA9-85C6-CA02788B11E0}"/>
              </a:ext>
            </a:extLst>
          </p:cNvPr>
          <p:cNvSpPr>
            <a:spLocks noGrp="1"/>
          </p:cNvSpPr>
          <p:nvPr>
            <p:ph idx="1"/>
          </p:nvPr>
        </p:nvSpPr>
        <p:spPr>
          <a:xfrm>
            <a:off x="762000" y="1905802"/>
            <a:ext cx="4628147" cy="4687503"/>
          </a:xfrm>
        </p:spPr>
        <p:txBody>
          <a:bodyPr>
            <a:normAutofit/>
          </a:bodyPr>
          <a:lstStyle/>
          <a:p>
            <a:r>
              <a:rPr lang="en-US" sz="2000" dirty="0">
                <a:effectLst/>
                <a:latin typeface="+mj-lt"/>
                <a:ea typeface="Times New Roman" panose="02020603050405020304" pitchFamily="18" charset="0"/>
              </a:rPr>
              <a:t>The recordings of the focus groups were transcribed and then analyzed using a priori coding with themes developed from the review of the literature. The NVivo software was utilized for this process, with a focus on building relevant themes and related nodes through the transcripts of the three focus groups. </a:t>
            </a:r>
          </a:p>
          <a:p>
            <a:r>
              <a:rPr lang="en-US" sz="2000" dirty="0">
                <a:effectLst/>
                <a:latin typeface="+mj-lt"/>
                <a:ea typeface="Times New Roman" panose="02020603050405020304" pitchFamily="18" charset="0"/>
              </a:rPr>
              <a:t>These themes allowed for connection of comments and common experiences between the individual focus groups, while prioritizing suggestions for service updates and student-focused programming.</a:t>
            </a:r>
          </a:p>
          <a:p>
            <a:endParaRPr lang="en-US" sz="1700" dirty="0"/>
          </a:p>
        </p:txBody>
      </p:sp>
      <p:pic>
        <p:nvPicPr>
          <p:cNvPr id="5" name="Picture 4" descr="Top view of cubes connected with black lines">
            <a:extLst>
              <a:ext uri="{FF2B5EF4-FFF2-40B4-BE49-F238E27FC236}">
                <a16:creationId xmlns:a16="http://schemas.microsoft.com/office/drawing/2014/main" id="{53FAC950-E199-4476-CEDB-025A71C28612}"/>
              </a:ext>
            </a:extLst>
          </p:cNvPr>
          <p:cNvPicPr>
            <a:picLocks noChangeAspect="1"/>
          </p:cNvPicPr>
          <p:nvPr/>
        </p:nvPicPr>
        <p:blipFill rotWithShape="1">
          <a:blip r:embed="rId3"/>
          <a:srcRect l="19194" r="9272"/>
          <a:stretch/>
        </p:blipFill>
        <p:spPr>
          <a:xfrm>
            <a:off x="5650992" y="10"/>
            <a:ext cx="6541008" cy="6857990"/>
          </a:xfrm>
          <a:prstGeom prst="rect">
            <a:avLst/>
          </a:prstGeom>
        </p:spPr>
      </p:pic>
    </p:spTree>
    <p:extLst>
      <p:ext uri="{BB962C8B-B14F-4D97-AF65-F5344CB8AC3E}">
        <p14:creationId xmlns:p14="http://schemas.microsoft.com/office/powerpoint/2010/main" val="38443827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erial view of students studying">
            <a:extLst>
              <a:ext uri="{FF2B5EF4-FFF2-40B4-BE49-F238E27FC236}">
                <a16:creationId xmlns:a16="http://schemas.microsoft.com/office/drawing/2014/main" id="{3AECEDAE-3651-4BB1-BC96-15BC3338727D}"/>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t="3367" r="-1" b="12341"/>
          <a:stretch/>
        </p:blipFill>
        <p:spPr>
          <a:xfrm>
            <a:off x="20" y="10"/>
            <a:ext cx="12188930" cy="6857990"/>
          </a:xfrm>
          <a:prstGeom prst="rect">
            <a:avLst/>
          </a:prstGeom>
        </p:spPr>
      </p:pic>
      <p:sp>
        <p:nvSpPr>
          <p:cNvPr id="4" name="Title 3">
            <a:extLst>
              <a:ext uri="{FF2B5EF4-FFF2-40B4-BE49-F238E27FC236}">
                <a16:creationId xmlns:a16="http://schemas.microsoft.com/office/drawing/2014/main" id="{3784807C-490D-47C4-91F2-F17CCFCBF45F}"/>
              </a:ext>
            </a:extLst>
          </p:cNvPr>
          <p:cNvSpPr>
            <a:spLocks noGrp="1"/>
          </p:cNvSpPr>
          <p:nvPr>
            <p:ph type="ctrTitle"/>
          </p:nvPr>
        </p:nvSpPr>
        <p:spPr>
          <a:xfrm>
            <a:off x="1524000" y="1122363"/>
            <a:ext cx="9144000" cy="3063240"/>
          </a:xfrm>
        </p:spPr>
        <p:txBody>
          <a:bodyPr>
            <a:normAutofit/>
          </a:bodyPr>
          <a:lstStyle/>
          <a:p>
            <a:r>
              <a:rPr lang="en-US" sz="6600" dirty="0">
                <a:solidFill>
                  <a:schemeClr val="bg1"/>
                </a:solidFill>
              </a:rPr>
              <a:t>Key Themes</a:t>
            </a:r>
          </a:p>
        </p:txBody>
      </p:sp>
      <p:sp>
        <p:nvSpPr>
          <p:cNvPr id="20"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chemeClr val="bg1">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99996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DA536A-B31D-484D-AA54-510F35F6EFD9}"/>
              </a:ext>
            </a:extLst>
          </p:cNvPr>
          <p:cNvSpPr>
            <a:spLocks noGrp="1"/>
          </p:cNvSpPr>
          <p:nvPr>
            <p:ph type="title"/>
          </p:nvPr>
        </p:nvSpPr>
        <p:spPr>
          <a:xfrm>
            <a:off x="333965" y="568309"/>
            <a:ext cx="5412494" cy="1624520"/>
          </a:xfrm>
        </p:spPr>
        <p:txBody>
          <a:bodyPr anchor="ctr">
            <a:normAutofit fontScale="90000"/>
          </a:bodyPr>
          <a:lstStyle/>
          <a:p>
            <a:r>
              <a:rPr lang="en-US" sz="4000" dirty="0">
                <a:latin typeface="+mj-lt"/>
              </a:rPr>
              <a:t>Current Resources and Services That Are Being Utilized</a:t>
            </a:r>
            <a:br>
              <a:rPr lang="en-US" sz="4000" dirty="0">
                <a:latin typeface="+mj-lt"/>
              </a:rPr>
            </a:br>
            <a:endParaRPr lang="en-US" sz="4000" dirty="0"/>
          </a:p>
        </p:txBody>
      </p:sp>
      <p:sp>
        <p:nvSpPr>
          <p:cNvPr id="3" name="Content Placeholder 2">
            <a:extLst>
              <a:ext uri="{FF2B5EF4-FFF2-40B4-BE49-F238E27FC236}">
                <a16:creationId xmlns:a16="http://schemas.microsoft.com/office/drawing/2014/main" id="{BD7BE25D-2BF5-4D04-8402-37C75D0FB7F1}"/>
              </a:ext>
            </a:extLst>
          </p:cNvPr>
          <p:cNvSpPr>
            <a:spLocks noGrp="1"/>
          </p:cNvSpPr>
          <p:nvPr>
            <p:ph idx="1"/>
          </p:nvPr>
        </p:nvSpPr>
        <p:spPr>
          <a:xfrm>
            <a:off x="-221789" y="2502568"/>
            <a:ext cx="5968248" cy="4254366"/>
          </a:xfrm>
        </p:spPr>
        <p:txBody>
          <a:bodyPr anchor="ctr">
            <a:normAutofit lnSpcReduction="10000"/>
          </a:bodyPr>
          <a:lstStyle/>
          <a:p>
            <a:pPr lvl="1"/>
            <a:r>
              <a:rPr lang="en-US" sz="2000" dirty="0">
                <a:latin typeface="+mj-lt"/>
              </a:rPr>
              <a:t>Campus library for </a:t>
            </a:r>
            <a:r>
              <a:rPr lang="en-US" sz="2000" dirty="0" err="1">
                <a:latin typeface="+mj-lt"/>
              </a:rPr>
              <a:t>wifi</a:t>
            </a:r>
            <a:r>
              <a:rPr lang="en-US" sz="2000" dirty="0">
                <a:latin typeface="+mj-lt"/>
              </a:rPr>
              <a:t> access, computers, loaner programs and 24/7 accessibility</a:t>
            </a:r>
          </a:p>
          <a:p>
            <a:pPr lvl="1"/>
            <a:r>
              <a:rPr lang="en-US" sz="2000" dirty="0">
                <a:latin typeface="+mj-lt"/>
              </a:rPr>
              <a:t>Access to online textbooks changes class expectations and negates the issue of “who has their book today?”</a:t>
            </a:r>
          </a:p>
          <a:p>
            <a:pPr lvl="1"/>
            <a:r>
              <a:rPr lang="en-US" sz="2000" dirty="0">
                <a:latin typeface="+mj-lt"/>
              </a:rPr>
              <a:t>Faculty who have written or co-authored textbooks that are available as open access resources helps with costs, as well as not having to purchase bubble sheets or blue books when exams are taken online</a:t>
            </a:r>
          </a:p>
          <a:p>
            <a:pPr lvl="1"/>
            <a:r>
              <a:rPr lang="en-US" sz="2000" dirty="0">
                <a:latin typeface="+mj-lt"/>
              </a:rPr>
              <a:t>Movement towards using “</a:t>
            </a:r>
            <a:r>
              <a:rPr lang="en-US" sz="2000" dirty="0" err="1">
                <a:latin typeface="+mj-lt"/>
              </a:rPr>
              <a:t>Docusign</a:t>
            </a:r>
            <a:r>
              <a:rPr lang="en-US" sz="2000" dirty="0">
                <a:latin typeface="+mj-lt"/>
              </a:rPr>
              <a:t>” and other online forms to replace printing and scanning necessary forms</a:t>
            </a:r>
          </a:p>
          <a:p>
            <a:pPr lvl="1"/>
            <a:r>
              <a:rPr lang="en-US" sz="2000" dirty="0">
                <a:latin typeface="+mj-lt"/>
              </a:rPr>
              <a:t>Using virtual office hours for questions, as well as engaging with library services and writing center services online</a:t>
            </a:r>
          </a:p>
          <a:p>
            <a:pPr lvl="1"/>
            <a:endParaRPr lang="en-US" sz="1400" dirty="0"/>
          </a:p>
        </p:txBody>
      </p:sp>
      <p:pic>
        <p:nvPicPr>
          <p:cNvPr id="5" name="Picture 4" descr="A top view of books with different cover colours">
            <a:extLst>
              <a:ext uri="{FF2B5EF4-FFF2-40B4-BE49-F238E27FC236}">
                <a16:creationId xmlns:a16="http://schemas.microsoft.com/office/drawing/2014/main" id="{C52108B6-7B22-04B9-08AE-A9B2F8067920}"/>
              </a:ext>
            </a:extLst>
          </p:cNvPr>
          <p:cNvPicPr>
            <a:picLocks noChangeAspect="1"/>
          </p:cNvPicPr>
          <p:nvPr/>
        </p:nvPicPr>
        <p:blipFill rotWithShape="1">
          <a:blip r:embed="rId3"/>
          <a:srcRect l="1252" r="9760"/>
          <a:stretch/>
        </p:blipFill>
        <p:spPr>
          <a:xfrm>
            <a:off x="6096000" y="1"/>
            <a:ext cx="6102825" cy="6858000"/>
          </a:xfrm>
          <a:prstGeom prst="rect">
            <a:avLst/>
          </a:prstGeom>
        </p:spPr>
      </p:pic>
    </p:spTree>
    <p:extLst>
      <p:ext uri="{BB962C8B-B14F-4D97-AF65-F5344CB8AC3E}">
        <p14:creationId xmlns:p14="http://schemas.microsoft.com/office/powerpoint/2010/main" val="7840570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944E337-3E5D-4A1F-A5A1-2057F25B8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DA50D69-7CF7-4844-B844-A2B821C77F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854"/>
            <a:ext cx="12192000" cy="6865854"/>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368049D-6210-417B-85D0-D86B090896F9}"/>
              </a:ext>
            </a:extLst>
          </p:cNvPr>
          <p:cNvSpPr>
            <a:spLocks noGrp="1"/>
          </p:cNvSpPr>
          <p:nvPr>
            <p:ph type="title"/>
          </p:nvPr>
        </p:nvSpPr>
        <p:spPr>
          <a:xfrm>
            <a:off x="4572001" y="601744"/>
            <a:ext cx="6781800" cy="1338696"/>
          </a:xfrm>
        </p:spPr>
        <p:txBody>
          <a:bodyPr>
            <a:normAutofit/>
          </a:bodyPr>
          <a:lstStyle/>
          <a:p>
            <a:r>
              <a:rPr lang="en-US" dirty="0"/>
              <a:t>Impacts of COVID on Technological Access</a:t>
            </a:r>
          </a:p>
        </p:txBody>
      </p:sp>
      <p:pic>
        <p:nvPicPr>
          <p:cNvPr id="5" name="Picture 4" descr="Complex maths formulae on a blackboard">
            <a:extLst>
              <a:ext uri="{FF2B5EF4-FFF2-40B4-BE49-F238E27FC236}">
                <a16:creationId xmlns:a16="http://schemas.microsoft.com/office/drawing/2014/main" id="{2AD63C19-047D-D275-5238-BCE46342F999}"/>
              </a:ext>
            </a:extLst>
          </p:cNvPr>
          <p:cNvPicPr>
            <a:picLocks noChangeAspect="1"/>
          </p:cNvPicPr>
          <p:nvPr/>
        </p:nvPicPr>
        <p:blipFill rotWithShape="1">
          <a:blip r:embed="rId3"/>
          <a:srcRect l="36978" r="23054" b="-1"/>
          <a:stretch/>
        </p:blipFill>
        <p:spPr>
          <a:xfrm>
            <a:off x="20" y="10"/>
            <a:ext cx="3754739" cy="6857990"/>
          </a:xfrm>
          <a:custGeom>
            <a:avLst/>
            <a:gdLst/>
            <a:ahLst/>
            <a:cxnLst/>
            <a:rect l="l" t="t" r="r" b="b"/>
            <a:pathLst>
              <a:path w="3754759" h="6858000">
                <a:moveTo>
                  <a:pt x="0" y="0"/>
                </a:moveTo>
                <a:lnTo>
                  <a:pt x="3405358" y="0"/>
                </a:lnTo>
                <a:lnTo>
                  <a:pt x="3406298" y="5103"/>
                </a:lnTo>
                <a:cubicBezTo>
                  <a:pt x="3408705" y="9272"/>
                  <a:pt x="3410993" y="13534"/>
                  <a:pt x="3408744" y="22806"/>
                </a:cubicBezTo>
                <a:cubicBezTo>
                  <a:pt x="3398212" y="18869"/>
                  <a:pt x="3412504" y="58782"/>
                  <a:pt x="3403554" y="60481"/>
                </a:cubicBezTo>
                <a:cubicBezTo>
                  <a:pt x="3417198" y="75379"/>
                  <a:pt x="3401704" y="83956"/>
                  <a:pt x="3406685" y="104437"/>
                </a:cubicBezTo>
                <a:cubicBezTo>
                  <a:pt x="3412035" y="113935"/>
                  <a:pt x="3413215" y="120918"/>
                  <a:pt x="3408439" y="130745"/>
                </a:cubicBezTo>
                <a:cubicBezTo>
                  <a:pt x="3434362" y="174436"/>
                  <a:pt x="3410826" y="157826"/>
                  <a:pt x="3422002" y="199353"/>
                </a:cubicBezTo>
                <a:cubicBezTo>
                  <a:pt x="3433366" y="235046"/>
                  <a:pt x="3441595" y="275734"/>
                  <a:pt x="3466217" y="309590"/>
                </a:cubicBezTo>
                <a:cubicBezTo>
                  <a:pt x="3473022" y="315692"/>
                  <a:pt x="3476249" y="331335"/>
                  <a:pt x="3473425" y="344525"/>
                </a:cubicBezTo>
                <a:cubicBezTo>
                  <a:pt x="3472938" y="346792"/>
                  <a:pt x="3472286" y="348904"/>
                  <a:pt x="3471491" y="350788"/>
                </a:cubicBezTo>
                <a:cubicBezTo>
                  <a:pt x="3476473" y="380853"/>
                  <a:pt x="3497528" y="490678"/>
                  <a:pt x="3503314" y="524915"/>
                </a:cubicBezTo>
                <a:cubicBezTo>
                  <a:pt x="3495110" y="528110"/>
                  <a:pt x="3511009" y="544789"/>
                  <a:pt x="3506208" y="556205"/>
                </a:cubicBezTo>
                <a:cubicBezTo>
                  <a:pt x="3501906" y="564424"/>
                  <a:pt x="3505727" y="571402"/>
                  <a:pt x="3506503" y="579730"/>
                </a:cubicBezTo>
                <a:cubicBezTo>
                  <a:pt x="3503352" y="590904"/>
                  <a:pt x="3511763" y="626437"/>
                  <a:pt x="3516997" y="635552"/>
                </a:cubicBezTo>
                <a:cubicBezTo>
                  <a:pt x="3534688" y="657082"/>
                  <a:pt x="3524838" y="708447"/>
                  <a:pt x="3538464" y="726388"/>
                </a:cubicBezTo>
                <a:cubicBezTo>
                  <a:pt x="3540659" y="733032"/>
                  <a:pt x="3541735" y="739585"/>
                  <a:pt x="3542115" y="746049"/>
                </a:cubicBezTo>
                <a:lnTo>
                  <a:pt x="3541598" y="764218"/>
                </a:lnTo>
                <a:lnTo>
                  <a:pt x="3538294" y="769538"/>
                </a:lnTo>
                <a:lnTo>
                  <a:pt x="3539714" y="780556"/>
                </a:lnTo>
                <a:lnTo>
                  <a:pt x="3539328" y="783752"/>
                </a:lnTo>
                <a:cubicBezTo>
                  <a:pt x="3538575" y="789859"/>
                  <a:pt x="3537953" y="795880"/>
                  <a:pt x="3537882" y="801812"/>
                </a:cubicBezTo>
                <a:cubicBezTo>
                  <a:pt x="3555332" y="793164"/>
                  <a:pt x="3540143" y="850853"/>
                  <a:pt x="3553763" y="833773"/>
                </a:cubicBezTo>
                <a:cubicBezTo>
                  <a:pt x="3556400" y="864868"/>
                  <a:pt x="3568671" y="840452"/>
                  <a:pt x="3557696" y="878520"/>
                </a:cubicBezTo>
                <a:cubicBezTo>
                  <a:pt x="3574636" y="926170"/>
                  <a:pt x="3572932" y="1002669"/>
                  <a:pt x="3596902" y="1039468"/>
                </a:cubicBezTo>
                <a:cubicBezTo>
                  <a:pt x="3588227" y="1035176"/>
                  <a:pt x="3582669" y="1055878"/>
                  <a:pt x="3587550" y="1069793"/>
                </a:cubicBezTo>
                <a:cubicBezTo>
                  <a:pt x="3553603" y="1054905"/>
                  <a:pt x="3620138" y="1124159"/>
                  <a:pt x="3598129" y="1137690"/>
                </a:cubicBezTo>
                <a:cubicBezTo>
                  <a:pt x="3619154" y="1137277"/>
                  <a:pt x="3657845" y="1198819"/>
                  <a:pt x="3642072" y="1229443"/>
                </a:cubicBezTo>
                <a:cubicBezTo>
                  <a:pt x="3648492" y="1274612"/>
                  <a:pt x="3667414" y="1305895"/>
                  <a:pt x="3662799" y="1353804"/>
                </a:cubicBezTo>
                <a:cubicBezTo>
                  <a:pt x="3665680" y="1355144"/>
                  <a:pt x="3668149" y="1357448"/>
                  <a:pt x="3670319" y="1360420"/>
                </a:cubicBezTo>
                <a:lnTo>
                  <a:pt x="3675717" y="1370453"/>
                </a:lnTo>
                <a:lnTo>
                  <a:pt x="3675458" y="1372456"/>
                </a:lnTo>
                <a:cubicBezTo>
                  <a:pt x="3675775" y="1380261"/>
                  <a:pt x="3677154" y="1384198"/>
                  <a:pt x="3678998" y="1386422"/>
                </a:cubicBezTo>
                <a:lnTo>
                  <a:pt x="3681613" y="1387932"/>
                </a:lnTo>
                <a:lnTo>
                  <a:pt x="3684619" y="1397028"/>
                </a:lnTo>
                <a:lnTo>
                  <a:pt x="3692094" y="1413643"/>
                </a:lnTo>
                <a:lnTo>
                  <a:pt x="3692036" y="1417975"/>
                </a:lnTo>
                <a:lnTo>
                  <a:pt x="3701043" y="1444940"/>
                </a:lnTo>
                <a:lnTo>
                  <a:pt x="3700474" y="1445893"/>
                </a:lnTo>
                <a:cubicBezTo>
                  <a:pt x="3699407" y="1448641"/>
                  <a:pt x="3699006" y="1451835"/>
                  <a:pt x="3699990" y="1456030"/>
                </a:cubicBezTo>
                <a:cubicBezTo>
                  <a:pt x="3688343" y="1458099"/>
                  <a:pt x="3696713" y="1461887"/>
                  <a:pt x="3700642" y="1474079"/>
                </a:cubicBezTo>
                <a:cubicBezTo>
                  <a:pt x="3683431" y="1480016"/>
                  <a:pt x="3700716" y="1509516"/>
                  <a:pt x="3693587" y="1522890"/>
                </a:cubicBezTo>
                <a:cubicBezTo>
                  <a:pt x="3696861" y="1531716"/>
                  <a:pt x="3700010" y="1541157"/>
                  <a:pt x="3702900" y="1551068"/>
                </a:cubicBezTo>
                <a:lnTo>
                  <a:pt x="3708038" y="1631578"/>
                </a:lnTo>
                <a:lnTo>
                  <a:pt x="3698097" y="1716642"/>
                </a:lnTo>
                <a:cubicBezTo>
                  <a:pt x="3699314" y="1747867"/>
                  <a:pt x="3695412" y="1775147"/>
                  <a:pt x="3700384" y="1801382"/>
                </a:cubicBezTo>
                <a:cubicBezTo>
                  <a:pt x="3696845" y="1812311"/>
                  <a:pt x="3695699" y="1822504"/>
                  <a:pt x="3702257" y="1832013"/>
                </a:cubicBezTo>
                <a:cubicBezTo>
                  <a:pt x="3701651" y="1861238"/>
                  <a:pt x="3693313" y="1868713"/>
                  <a:pt x="3700986" y="1886838"/>
                </a:cubicBezTo>
                <a:cubicBezTo>
                  <a:pt x="3687741" y="1903887"/>
                  <a:pt x="3693148" y="1904594"/>
                  <a:pt x="3697545" y="1912087"/>
                </a:cubicBezTo>
                <a:lnTo>
                  <a:pt x="3697885" y="1913171"/>
                </a:lnTo>
                <a:lnTo>
                  <a:pt x="3695987" y="1915505"/>
                </a:lnTo>
                <a:lnTo>
                  <a:pt x="3695284" y="1920179"/>
                </a:lnTo>
                <a:lnTo>
                  <a:pt x="3696499" y="1932787"/>
                </a:lnTo>
                <a:lnTo>
                  <a:pt x="3697473" y="1937503"/>
                </a:lnTo>
                <a:cubicBezTo>
                  <a:pt x="3697953" y="1940760"/>
                  <a:pt x="3698023" y="1942937"/>
                  <a:pt x="3697799" y="1944457"/>
                </a:cubicBezTo>
                <a:lnTo>
                  <a:pt x="3697642" y="1944638"/>
                </a:lnTo>
                <a:lnTo>
                  <a:pt x="3698268" y="1951136"/>
                </a:lnTo>
                <a:cubicBezTo>
                  <a:pt x="3699704" y="1962083"/>
                  <a:pt x="3701457" y="1972719"/>
                  <a:pt x="3703418" y="1982828"/>
                </a:cubicBezTo>
                <a:cubicBezTo>
                  <a:pt x="3694620" y="1991887"/>
                  <a:pt x="3707345" y="2028973"/>
                  <a:pt x="3689767" y="2025705"/>
                </a:cubicBezTo>
                <a:cubicBezTo>
                  <a:pt x="3691896" y="2039367"/>
                  <a:pt x="3699517" y="2047321"/>
                  <a:pt x="3687894" y="2043252"/>
                </a:cubicBezTo>
                <a:cubicBezTo>
                  <a:pt x="3688268" y="2047766"/>
                  <a:pt x="3687435" y="2050599"/>
                  <a:pt x="3686015" y="2052668"/>
                </a:cubicBezTo>
                <a:lnTo>
                  <a:pt x="3685329" y="2053280"/>
                </a:lnTo>
                <a:lnTo>
                  <a:pt x="3690348" y="2083660"/>
                </a:lnTo>
                <a:lnTo>
                  <a:pt x="3689688" y="2087758"/>
                </a:lnTo>
                <a:lnTo>
                  <a:pt x="3694656" y="2107476"/>
                </a:lnTo>
                <a:lnTo>
                  <a:pt x="3696317" y="2117709"/>
                </a:lnTo>
                <a:lnTo>
                  <a:pt x="3698652" y="2120508"/>
                </a:lnTo>
                <a:cubicBezTo>
                  <a:pt x="3700138" y="2123582"/>
                  <a:pt x="3700933" y="2128051"/>
                  <a:pt x="3700157" y="2135655"/>
                </a:cubicBezTo>
                <a:lnTo>
                  <a:pt x="3699626" y="2137431"/>
                </a:lnTo>
                <a:lnTo>
                  <a:pt x="3703486" y="2149795"/>
                </a:lnTo>
                <a:cubicBezTo>
                  <a:pt x="3705184" y="2153754"/>
                  <a:pt x="3707268" y="2157232"/>
                  <a:pt x="3709885" y="2160002"/>
                </a:cubicBezTo>
                <a:cubicBezTo>
                  <a:pt x="3698737" y="2203287"/>
                  <a:pt x="3712805" y="2242927"/>
                  <a:pt x="3712777" y="2289319"/>
                </a:cubicBezTo>
                <a:cubicBezTo>
                  <a:pt x="3693169" y="2310331"/>
                  <a:pt x="3722276" y="2389074"/>
                  <a:pt x="3742794" y="2399589"/>
                </a:cubicBezTo>
                <a:cubicBezTo>
                  <a:pt x="3725319" y="2400703"/>
                  <a:pt x="3751962" y="2457534"/>
                  <a:pt x="3753311" y="2472464"/>
                </a:cubicBezTo>
                <a:cubicBezTo>
                  <a:pt x="3753760" y="2477441"/>
                  <a:pt x="3751399" y="2477762"/>
                  <a:pt x="3743656" y="2469811"/>
                </a:cubicBezTo>
                <a:cubicBezTo>
                  <a:pt x="3746474" y="2485608"/>
                  <a:pt x="3738186" y="2502460"/>
                  <a:pt x="3730339" y="2493869"/>
                </a:cubicBezTo>
                <a:cubicBezTo>
                  <a:pt x="3748556" y="2541387"/>
                  <a:pt x="3736267" y="2613433"/>
                  <a:pt x="3746134" y="2667651"/>
                </a:cubicBezTo>
                <a:cubicBezTo>
                  <a:pt x="3730160" y="2698252"/>
                  <a:pt x="3745496" y="2681337"/>
                  <a:pt x="3743743" y="2712354"/>
                </a:cubicBezTo>
                <a:cubicBezTo>
                  <a:pt x="3759373" y="2703131"/>
                  <a:pt x="3736572" y="2750256"/>
                  <a:pt x="3754759" y="2751060"/>
                </a:cubicBezTo>
                <a:cubicBezTo>
                  <a:pt x="3753864" y="2756679"/>
                  <a:pt x="3752424" y="2762098"/>
                  <a:pt x="3750841" y="2767527"/>
                </a:cubicBezTo>
                <a:lnTo>
                  <a:pt x="3750021" y="2770377"/>
                </a:lnTo>
                <a:lnTo>
                  <a:pt x="3749874" y="2781617"/>
                </a:lnTo>
                <a:lnTo>
                  <a:pt x="3745916" y="2784975"/>
                </a:lnTo>
                <a:lnTo>
                  <a:pt x="3742888" y="2802030"/>
                </a:lnTo>
                <a:cubicBezTo>
                  <a:pt x="3742360" y="2808388"/>
                  <a:pt x="3742498" y="2815196"/>
                  <a:pt x="3743710" y="2822667"/>
                </a:cubicBezTo>
                <a:cubicBezTo>
                  <a:pt x="3751787" y="2840797"/>
                  <a:pt x="3744398" y="2870002"/>
                  <a:pt x="3746201" y="2896003"/>
                </a:cubicBezTo>
                <a:lnTo>
                  <a:pt x="3749006" y="2907846"/>
                </a:lnTo>
                <a:lnTo>
                  <a:pt x="3747206" y="2947037"/>
                </a:lnTo>
                <a:cubicBezTo>
                  <a:pt x="3747030" y="2958176"/>
                  <a:pt x="3747214" y="2969719"/>
                  <a:pt x="3748070" y="2981841"/>
                </a:cubicBezTo>
                <a:lnTo>
                  <a:pt x="3750937" y="3004278"/>
                </a:lnTo>
                <a:lnTo>
                  <a:pt x="3749761" y="3010254"/>
                </a:lnTo>
                <a:cubicBezTo>
                  <a:pt x="3750425" y="3020530"/>
                  <a:pt x="3756245" y="3033889"/>
                  <a:pt x="3749923" y="3032983"/>
                </a:cubicBezTo>
                <a:lnTo>
                  <a:pt x="3752658" y="3044429"/>
                </a:lnTo>
                <a:lnTo>
                  <a:pt x="3748217" y="3056076"/>
                </a:lnTo>
                <a:cubicBezTo>
                  <a:pt x="3747117" y="3057381"/>
                  <a:pt x="3745928" y="3058381"/>
                  <a:pt x="3744691" y="3059042"/>
                </a:cubicBezTo>
                <a:lnTo>
                  <a:pt x="3747123" y="3075102"/>
                </a:lnTo>
                <a:lnTo>
                  <a:pt x="3744190" y="3088509"/>
                </a:lnTo>
                <a:lnTo>
                  <a:pt x="3747093" y="3099930"/>
                </a:lnTo>
                <a:lnTo>
                  <a:pt x="3746799" y="3104743"/>
                </a:lnTo>
                <a:lnTo>
                  <a:pt x="3745610" y="3116729"/>
                </a:lnTo>
                <a:cubicBezTo>
                  <a:pt x="3744666" y="3122891"/>
                  <a:pt x="3743503" y="3129792"/>
                  <a:pt x="3742676" y="3137453"/>
                </a:cubicBezTo>
                <a:lnTo>
                  <a:pt x="3742441" y="3143884"/>
                </a:lnTo>
                <a:lnTo>
                  <a:pt x="3737104" y="3158122"/>
                </a:lnTo>
                <a:cubicBezTo>
                  <a:pt x="3733050" y="3168490"/>
                  <a:pt x="3730374" y="3176626"/>
                  <a:pt x="3733275" y="3185367"/>
                </a:cubicBezTo>
                <a:cubicBezTo>
                  <a:pt x="3728135" y="3200760"/>
                  <a:pt x="3712176" y="3212117"/>
                  <a:pt x="3717639" y="3233769"/>
                </a:cubicBezTo>
                <a:cubicBezTo>
                  <a:pt x="3709851" y="3227497"/>
                  <a:pt x="3717920" y="3258095"/>
                  <a:pt x="3710433" y="3262123"/>
                </a:cubicBezTo>
                <a:cubicBezTo>
                  <a:pt x="3704342" y="3264110"/>
                  <a:pt x="3705370" y="3273856"/>
                  <a:pt x="3703458" y="3281408"/>
                </a:cubicBezTo>
                <a:cubicBezTo>
                  <a:pt x="3697412" y="3287020"/>
                  <a:pt x="3693483" y="3324746"/>
                  <a:pt x="3695027" y="3337739"/>
                </a:cubicBezTo>
                <a:cubicBezTo>
                  <a:pt x="3703095" y="3374177"/>
                  <a:pt x="3679154" y="3404974"/>
                  <a:pt x="3684951" y="3434139"/>
                </a:cubicBezTo>
                <a:cubicBezTo>
                  <a:pt x="3684732" y="3441861"/>
                  <a:pt x="3683615" y="3448308"/>
                  <a:pt x="3681946" y="3453928"/>
                </a:cubicBezTo>
                <a:lnTo>
                  <a:pt x="3675939" y="3468021"/>
                </a:lnTo>
                <a:cubicBezTo>
                  <a:pt x="3674480" y="3468264"/>
                  <a:pt x="3673022" y="3468506"/>
                  <a:pt x="3671563" y="3468748"/>
                </a:cubicBezTo>
                <a:lnTo>
                  <a:pt x="3669360" y="3479164"/>
                </a:lnTo>
                <a:lnTo>
                  <a:pt x="3668060" y="3481325"/>
                </a:lnTo>
                <a:cubicBezTo>
                  <a:pt x="3665560" y="3485437"/>
                  <a:pt x="3663197" y="3489622"/>
                  <a:pt x="3661315" y="3494328"/>
                </a:cubicBezTo>
                <a:cubicBezTo>
                  <a:pt x="3678446" y="3506175"/>
                  <a:pt x="3648136" y="3536311"/>
                  <a:pt x="3664679" y="3537226"/>
                </a:cubicBezTo>
                <a:cubicBezTo>
                  <a:pt x="3657322" y="3565147"/>
                  <a:pt x="3674997" y="3558694"/>
                  <a:pt x="3654205" y="3577551"/>
                </a:cubicBezTo>
                <a:cubicBezTo>
                  <a:pt x="3653633" y="3634248"/>
                  <a:pt x="3628736" y="3694092"/>
                  <a:pt x="3637325" y="3749618"/>
                </a:cubicBezTo>
                <a:cubicBezTo>
                  <a:pt x="3631446" y="3736800"/>
                  <a:pt x="3620480" y="3747498"/>
                  <a:pt x="3620258" y="3763981"/>
                </a:cubicBezTo>
                <a:cubicBezTo>
                  <a:pt x="3596667" y="3715365"/>
                  <a:pt x="3630603" y="3842969"/>
                  <a:pt x="3608193" y="3830141"/>
                </a:cubicBezTo>
                <a:cubicBezTo>
                  <a:pt x="3625759" y="3852486"/>
                  <a:pt x="3638965" y="3943841"/>
                  <a:pt x="3616479" y="3951521"/>
                </a:cubicBezTo>
                <a:cubicBezTo>
                  <a:pt x="3607940" y="3994867"/>
                  <a:pt x="3614033" y="4040502"/>
                  <a:pt x="3595498" y="4074157"/>
                </a:cubicBezTo>
                <a:cubicBezTo>
                  <a:pt x="3597477" y="4078342"/>
                  <a:pt x="3598819" y="4082864"/>
                  <a:pt x="3599706" y="4087599"/>
                </a:cubicBezTo>
                <a:lnTo>
                  <a:pt x="3601103" y="4101515"/>
                </a:lnTo>
                <a:lnTo>
                  <a:pt x="3600274" y="4102849"/>
                </a:lnTo>
                <a:cubicBezTo>
                  <a:pt x="3598143" y="4109482"/>
                  <a:pt x="3598077" y="4114144"/>
                  <a:pt x="3598925" y="4117926"/>
                </a:cubicBezTo>
                <a:lnTo>
                  <a:pt x="3600630" y="4121966"/>
                </a:lnTo>
                <a:lnTo>
                  <a:pt x="3600331" y="4132543"/>
                </a:lnTo>
                <a:lnTo>
                  <a:pt x="3601432" y="4154003"/>
                </a:lnTo>
                <a:lnTo>
                  <a:pt x="3600054" y="4157433"/>
                </a:lnTo>
                <a:lnTo>
                  <a:pt x="3599248" y="4188888"/>
                </a:lnTo>
                <a:cubicBezTo>
                  <a:pt x="3598993" y="4188940"/>
                  <a:pt x="3598738" y="4188992"/>
                  <a:pt x="3598484" y="4189044"/>
                </a:cubicBezTo>
                <a:cubicBezTo>
                  <a:pt x="3596754" y="4190111"/>
                  <a:pt x="3595443" y="4192250"/>
                  <a:pt x="3594971" y="4196698"/>
                </a:cubicBezTo>
                <a:cubicBezTo>
                  <a:pt x="3584674" y="4185805"/>
                  <a:pt x="3590455" y="4197885"/>
                  <a:pt x="3589971" y="4211958"/>
                </a:cubicBezTo>
                <a:cubicBezTo>
                  <a:pt x="3573870" y="4198179"/>
                  <a:pt x="3579156" y="4240607"/>
                  <a:pt x="3569135" y="4243705"/>
                </a:cubicBezTo>
                <a:cubicBezTo>
                  <a:pt x="3569142" y="4254351"/>
                  <a:pt x="3568856" y="4265362"/>
                  <a:pt x="3568210" y="4276468"/>
                </a:cubicBezTo>
                <a:lnTo>
                  <a:pt x="3567613" y="4282925"/>
                </a:lnTo>
                <a:cubicBezTo>
                  <a:pt x="3567553" y="4282949"/>
                  <a:pt x="3567492" y="4282974"/>
                  <a:pt x="3567432" y="4282999"/>
                </a:cubicBezTo>
                <a:cubicBezTo>
                  <a:pt x="3566940" y="4284280"/>
                  <a:pt x="3566607" y="4286359"/>
                  <a:pt x="3566464" y="4289697"/>
                </a:cubicBezTo>
                <a:lnTo>
                  <a:pt x="3566526" y="4294698"/>
                </a:lnTo>
                <a:lnTo>
                  <a:pt x="3565367" y="4307225"/>
                </a:lnTo>
                <a:lnTo>
                  <a:pt x="3563841" y="4311164"/>
                </a:lnTo>
                <a:lnTo>
                  <a:pt x="3561610" y="4312189"/>
                </a:lnTo>
                <a:lnTo>
                  <a:pt x="3561734" y="4313408"/>
                </a:lnTo>
                <a:cubicBezTo>
                  <a:pt x="3564537" y="4323096"/>
                  <a:pt x="3569544" y="4327053"/>
                  <a:pt x="3553832" y="4334910"/>
                </a:cubicBezTo>
                <a:cubicBezTo>
                  <a:pt x="3557797" y="4356533"/>
                  <a:pt x="3548502" y="4358433"/>
                  <a:pt x="3542564" y="4385380"/>
                </a:cubicBezTo>
                <a:cubicBezTo>
                  <a:pt x="3547050" y="4398267"/>
                  <a:pt x="3544091" y="4407098"/>
                  <a:pt x="3538724" y="4415150"/>
                </a:cubicBezTo>
                <a:cubicBezTo>
                  <a:pt x="3538633" y="4442707"/>
                  <a:pt x="3529920" y="4465824"/>
                  <a:pt x="3525348" y="4495753"/>
                </a:cubicBezTo>
                <a:cubicBezTo>
                  <a:pt x="3529387" y="4530212"/>
                  <a:pt x="3514579" y="4543935"/>
                  <a:pt x="3509749" y="4575934"/>
                </a:cubicBezTo>
                <a:cubicBezTo>
                  <a:pt x="3519579" y="4606914"/>
                  <a:pt x="3496418" y="4596497"/>
                  <a:pt x="3489779" y="4611927"/>
                </a:cubicBezTo>
                <a:lnTo>
                  <a:pt x="3488856" y="4616508"/>
                </a:lnTo>
                <a:lnTo>
                  <a:pt x="3489486" y="4629163"/>
                </a:lnTo>
                <a:lnTo>
                  <a:pt x="3490242" y="4633947"/>
                </a:lnTo>
                <a:cubicBezTo>
                  <a:pt x="3490570" y="4637233"/>
                  <a:pt x="3490539" y="4639406"/>
                  <a:pt x="3490244" y="4640894"/>
                </a:cubicBezTo>
                <a:lnTo>
                  <a:pt x="3490078" y="4641059"/>
                </a:lnTo>
                <a:lnTo>
                  <a:pt x="3490403" y="4647582"/>
                </a:lnTo>
                <a:cubicBezTo>
                  <a:pt x="3491330" y="4658608"/>
                  <a:pt x="3492590" y="4669354"/>
                  <a:pt x="3494082" y="4679601"/>
                </a:cubicBezTo>
                <a:cubicBezTo>
                  <a:pt x="3484854" y="4687754"/>
                  <a:pt x="3495864" y="4725869"/>
                  <a:pt x="3478421" y="4720918"/>
                </a:cubicBezTo>
                <a:cubicBezTo>
                  <a:pt x="3479918" y="4734712"/>
                  <a:pt x="3487176" y="4743359"/>
                  <a:pt x="3475730" y="4738188"/>
                </a:cubicBezTo>
                <a:cubicBezTo>
                  <a:pt x="3475894" y="4742712"/>
                  <a:pt x="3474928" y="4745450"/>
                  <a:pt x="3473409" y="4747368"/>
                </a:cubicBezTo>
                <a:lnTo>
                  <a:pt x="3472696" y="4747913"/>
                </a:lnTo>
                <a:lnTo>
                  <a:pt x="3476304" y="4778609"/>
                </a:lnTo>
                <a:lnTo>
                  <a:pt x="3475454" y="4782623"/>
                </a:lnTo>
                <a:lnTo>
                  <a:pt x="3479507" y="4802712"/>
                </a:lnTo>
                <a:lnTo>
                  <a:pt x="3480695" y="4813049"/>
                </a:lnTo>
                <a:lnTo>
                  <a:pt x="3482902" y="4816057"/>
                </a:lnTo>
                <a:cubicBezTo>
                  <a:pt x="3484247" y="4819259"/>
                  <a:pt x="3484834" y="4823783"/>
                  <a:pt x="3483703" y="4831270"/>
                </a:cubicBezTo>
                <a:lnTo>
                  <a:pt x="3483090" y="4832984"/>
                </a:lnTo>
                <a:lnTo>
                  <a:pt x="3486378" y="4845654"/>
                </a:lnTo>
                <a:cubicBezTo>
                  <a:pt x="3487893" y="4849755"/>
                  <a:pt x="3489817" y="4853416"/>
                  <a:pt x="3492309" y="4856425"/>
                </a:cubicBezTo>
                <a:cubicBezTo>
                  <a:pt x="3479133" y="4898390"/>
                  <a:pt x="3491371" y="4939174"/>
                  <a:pt x="3489182" y="4985308"/>
                </a:cubicBezTo>
                <a:cubicBezTo>
                  <a:pt x="3492413" y="5037202"/>
                  <a:pt x="3496839" y="5073159"/>
                  <a:pt x="3498182" y="5107346"/>
                </a:cubicBezTo>
                <a:cubicBezTo>
                  <a:pt x="3500266" y="5123329"/>
                  <a:pt x="3506680" y="5240376"/>
                  <a:pt x="3499225" y="5231073"/>
                </a:cubicBezTo>
                <a:cubicBezTo>
                  <a:pt x="3515247" y="5280090"/>
                  <a:pt x="3497607" y="5309911"/>
                  <a:pt x="3504960" y="5364785"/>
                </a:cubicBezTo>
                <a:cubicBezTo>
                  <a:pt x="3487546" y="5393671"/>
                  <a:pt x="3503686" y="5378336"/>
                  <a:pt x="3500486" y="5409009"/>
                </a:cubicBezTo>
                <a:cubicBezTo>
                  <a:pt x="3516561" y="5401350"/>
                  <a:pt x="3491544" y="5446009"/>
                  <a:pt x="3509710" y="5448570"/>
                </a:cubicBezTo>
                <a:cubicBezTo>
                  <a:pt x="3508555" y="5454072"/>
                  <a:pt x="3506859" y="5459319"/>
                  <a:pt x="3505022" y="5464568"/>
                </a:cubicBezTo>
                <a:lnTo>
                  <a:pt x="3504070" y="5467320"/>
                </a:lnTo>
                <a:lnTo>
                  <a:pt x="3503399" y="5478483"/>
                </a:lnTo>
                <a:lnTo>
                  <a:pt x="3499281" y="5481443"/>
                </a:lnTo>
                <a:lnTo>
                  <a:pt x="3499047" y="5616712"/>
                </a:lnTo>
                <a:cubicBezTo>
                  <a:pt x="3502347" y="5628424"/>
                  <a:pt x="3503819" y="5666768"/>
                  <a:pt x="3498775" y="5675291"/>
                </a:cubicBezTo>
                <a:cubicBezTo>
                  <a:pt x="3497984" y="5683547"/>
                  <a:pt x="3500335" y="5692400"/>
                  <a:pt x="3494739" y="5697458"/>
                </a:cubicBezTo>
                <a:cubicBezTo>
                  <a:pt x="3492180" y="5715432"/>
                  <a:pt x="3486290" y="5756597"/>
                  <a:pt x="3483423" y="5783137"/>
                </a:cubicBezTo>
                <a:cubicBezTo>
                  <a:pt x="3491452" y="5796973"/>
                  <a:pt x="3477643" y="5819988"/>
                  <a:pt x="3477532" y="5856699"/>
                </a:cubicBezTo>
                <a:cubicBezTo>
                  <a:pt x="3486776" y="5871818"/>
                  <a:pt x="3477340" y="5881447"/>
                  <a:pt x="3490032" y="5910638"/>
                </a:cubicBezTo>
                <a:cubicBezTo>
                  <a:pt x="3488930" y="5911913"/>
                  <a:pt x="3487924" y="5913488"/>
                  <a:pt x="3487046" y="5915313"/>
                </a:cubicBezTo>
                <a:cubicBezTo>
                  <a:pt x="3481941" y="5925917"/>
                  <a:pt x="3482137" y="5942505"/>
                  <a:pt x="3487484" y="5952365"/>
                </a:cubicBezTo>
                <a:cubicBezTo>
                  <a:pt x="3504666" y="5999029"/>
                  <a:pt x="3505019" y="6042078"/>
                  <a:pt x="3509266" y="6082373"/>
                </a:cubicBezTo>
                <a:cubicBezTo>
                  <a:pt x="3512265" y="6128005"/>
                  <a:pt x="3492950" y="6098121"/>
                  <a:pt x="3509564" y="6154771"/>
                </a:cubicBezTo>
                <a:cubicBezTo>
                  <a:pt x="3503223" y="6161045"/>
                  <a:pt x="3503062" y="6168289"/>
                  <a:pt x="3506404" y="6180433"/>
                </a:cubicBezTo>
                <a:cubicBezTo>
                  <a:pt x="3507378" y="6202614"/>
                  <a:pt x="3491084" y="6201180"/>
                  <a:pt x="3501312" y="6223427"/>
                </a:cubicBezTo>
                <a:cubicBezTo>
                  <a:pt x="3492497" y="6219559"/>
                  <a:pt x="3498753" y="6265580"/>
                  <a:pt x="3489469" y="6255476"/>
                </a:cubicBezTo>
                <a:cubicBezTo>
                  <a:pt x="3481791" y="6270065"/>
                  <a:pt x="3495037" y="6276996"/>
                  <a:pt x="3488398" y="6291462"/>
                </a:cubicBezTo>
                <a:cubicBezTo>
                  <a:pt x="3487099" y="6307679"/>
                  <a:pt x="3497555" y="6282019"/>
                  <a:pt x="3498547" y="6299935"/>
                </a:cubicBezTo>
                <a:cubicBezTo>
                  <a:pt x="3498173" y="6321676"/>
                  <a:pt x="3514193" y="6321381"/>
                  <a:pt x="3494028" y="6338390"/>
                </a:cubicBezTo>
                <a:lnTo>
                  <a:pt x="3486030" y="6396716"/>
                </a:lnTo>
                <a:cubicBezTo>
                  <a:pt x="3491309" y="6409668"/>
                  <a:pt x="3488928" y="6420134"/>
                  <a:pt x="3484103" y="6430386"/>
                </a:cubicBezTo>
                <a:cubicBezTo>
                  <a:pt x="3485763" y="6460632"/>
                  <a:pt x="3478568" y="6488285"/>
                  <a:pt x="3475922" y="6522318"/>
                </a:cubicBezTo>
                <a:cubicBezTo>
                  <a:pt x="3482128" y="6559051"/>
                  <a:pt x="3468277" y="6578006"/>
                  <a:pt x="3465506" y="6614374"/>
                </a:cubicBezTo>
                <a:cubicBezTo>
                  <a:pt x="3478925" y="6650248"/>
                  <a:pt x="3446064" y="6638174"/>
                  <a:pt x="3446789" y="6668768"/>
                </a:cubicBezTo>
                <a:cubicBezTo>
                  <a:pt x="3458869" y="6718505"/>
                  <a:pt x="3435878" y="6667592"/>
                  <a:pt x="3439582" y="6744454"/>
                </a:cubicBezTo>
                <a:cubicBezTo>
                  <a:pt x="3441631" y="6748797"/>
                  <a:pt x="3439393" y="6758101"/>
                  <a:pt x="3436538" y="6757102"/>
                </a:cubicBezTo>
                <a:cubicBezTo>
                  <a:pt x="3437461" y="6773941"/>
                  <a:pt x="3420846" y="6822488"/>
                  <a:pt x="3424061" y="6846522"/>
                </a:cubicBezTo>
                <a:lnTo>
                  <a:pt x="3423032" y="6858000"/>
                </a:lnTo>
                <a:lnTo>
                  <a:pt x="0" y="6858000"/>
                </a:lnTo>
                <a:close/>
              </a:path>
            </a:pathLst>
          </a:custGeom>
        </p:spPr>
      </p:pic>
      <p:sp>
        <p:nvSpPr>
          <p:cNvPr id="3" name="Content Placeholder 2">
            <a:extLst>
              <a:ext uri="{FF2B5EF4-FFF2-40B4-BE49-F238E27FC236}">
                <a16:creationId xmlns:a16="http://schemas.microsoft.com/office/drawing/2014/main" id="{46CD405F-1A9C-4140-BC7E-8675F9AAFADB}"/>
              </a:ext>
            </a:extLst>
          </p:cNvPr>
          <p:cNvSpPr>
            <a:spLocks noGrp="1"/>
          </p:cNvSpPr>
          <p:nvPr>
            <p:ph idx="1"/>
          </p:nvPr>
        </p:nvSpPr>
        <p:spPr>
          <a:xfrm>
            <a:off x="4572001" y="2201958"/>
            <a:ext cx="7488454" cy="4410598"/>
          </a:xfrm>
        </p:spPr>
        <p:txBody>
          <a:bodyPr anchor="t">
            <a:normAutofit lnSpcReduction="10000"/>
          </a:bodyPr>
          <a:lstStyle/>
          <a:p>
            <a:r>
              <a:rPr lang="en-US" sz="2400" dirty="0">
                <a:latin typeface="+mj-lt"/>
              </a:rPr>
              <a:t>Quick transition and being told “just to figure it out” while also navigating a LMS change. “We went from Blackboard to Canvas to home.”</a:t>
            </a:r>
          </a:p>
          <a:p>
            <a:r>
              <a:rPr lang="en-US" sz="2400" dirty="0">
                <a:latin typeface="+mj-lt"/>
              </a:rPr>
              <a:t>Loss of motivation during online learning—”it was just about surviving.” “Get it done and move onto the next week.”</a:t>
            </a:r>
          </a:p>
          <a:p>
            <a:r>
              <a:rPr lang="en-US" sz="2400" dirty="0">
                <a:latin typeface="+mj-lt"/>
              </a:rPr>
              <a:t>Lack of access to laptops and personal devices, with a focus on financial limitations. “If you don’t have it like that, you can’t just buy laptops or upgrade your internet.”</a:t>
            </a:r>
          </a:p>
          <a:p>
            <a:r>
              <a:rPr lang="en-US" sz="2400" dirty="0">
                <a:latin typeface="+mj-lt"/>
              </a:rPr>
              <a:t>Inclusion of family needs and balance of responsibilities. “Our dining room became my mom’s kindergarten classroom”</a:t>
            </a:r>
          </a:p>
        </p:txBody>
      </p:sp>
    </p:spTree>
    <p:extLst>
      <p:ext uri="{BB962C8B-B14F-4D97-AF65-F5344CB8AC3E}">
        <p14:creationId xmlns:p14="http://schemas.microsoft.com/office/powerpoint/2010/main" val="14824443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4">
            <a:extLst>
              <a:ext uri="{FF2B5EF4-FFF2-40B4-BE49-F238E27FC236}">
                <a16:creationId xmlns:a16="http://schemas.microsoft.com/office/drawing/2014/main" id="{200DD1AF-72FD-0808-059E-6E241F038776}"/>
              </a:ext>
            </a:extLst>
          </p:cNvPr>
          <p:cNvPicPr>
            <a:picLocks noChangeAspect="1"/>
          </p:cNvPicPr>
          <p:nvPr/>
        </p:nvPicPr>
        <p:blipFill rotWithShape="1">
          <a:blip r:embed="rId3"/>
          <a:srcRect l="12733" r="7956"/>
          <a:stretch/>
        </p:blipFill>
        <p:spPr>
          <a:xfrm>
            <a:off x="1" y="10"/>
            <a:ext cx="9669642" cy="6857990"/>
          </a:xfrm>
          <a:prstGeom prst="rect">
            <a:avLst/>
          </a:prstGeom>
        </p:spPr>
      </p:pic>
      <p:sp>
        <p:nvSpPr>
          <p:cNvPr id="27" name="Rectangle 2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5E9E7E-8321-40CF-9FE5-77BA3FD15E97}"/>
              </a:ext>
            </a:extLst>
          </p:cNvPr>
          <p:cNvSpPr>
            <a:spLocks noGrp="1"/>
          </p:cNvSpPr>
          <p:nvPr>
            <p:ph type="title"/>
          </p:nvPr>
        </p:nvSpPr>
        <p:spPr>
          <a:xfrm>
            <a:off x="7531610" y="365125"/>
            <a:ext cx="3822189" cy="1261158"/>
          </a:xfrm>
        </p:spPr>
        <p:txBody>
          <a:bodyPr>
            <a:normAutofit/>
          </a:bodyPr>
          <a:lstStyle/>
          <a:p>
            <a:r>
              <a:rPr lang="en-US" sz="4000" dirty="0"/>
              <a:t>Presentation Outline</a:t>
            </a:r>
          </a:p>
        </p:txBody>
      </p:sp>
      <p:sp>
        <p:nvSpPr>
          <p:cNvPr id="3" name="Content Placeholder 2">
            <a:extLst>
              <a:ext uri="{FF2B5EF4-FFF2-40B4-BE49-F238E27FC236}">
                <a16:creationId xmlns:a16="http://schemas.microsoft.com/office/drawing/2014/main" id="{178683CA-64FC-4651-962E-3CDE1097785D}"/>
              </a:ext>
            </a:extLst>
          </p:cNvPr>
          <p:cNvSpPr>
            <a:spLocks noGrp="1"/>
          </p:cNvSpPr>
          <p:nvPr>
            <p:ph idx="1"/>
          </p:nvPr>
        </p:nvSpPr>
        <p:spPr>
          <a:xfrm>
            <a:off x="7531610" y="1881352"/>
            <a:ext cx="4557721" cy="4721579"/>
          </a:xfrm>
        </p:spPr>
        <p:txBody>
          <a:bodyPr>
            <a:normAutofit lnSpcReduction="10000"/>
          </a:bodyPr>
          <a:lstStyle/>
          <a:p>
            <a:r>
              <a:rPr lang="en-US" dirty="0">
                <a:latin typeface="+mj-lt"/>
              </a:rPr>
              <a:t>Finding the “Why” For My Research Interest</a:t>
            </a:r>
          </a:p>
          <a:p>
            <a:r>
              <a:rPr lang="en-US" dirty="0">
                <a:latin typeface="+mj-lt"/>
              </a:rPr>
              <a:t>Defining the Digital Divide and Review of Literature</a:t>
            </a:r>
          </a:p>
          <a:p>
            <a:r>
              <a:rPr lang="en-US" dirty="0">
                <a:latin typeface="+mj-lt"/>
              </a:rPr>
              <a:t>Research Process and Outcomes </a:t>
            </a:r>
          </a:p>
          <a:p>
            <a:r>
              <a:rPr lang="en-US" dirty="0">
                <a:latin typeface="+mj-lt"/>
              </a:rPr>
              <a:t>Centering the Student Experience and Identifying Next Steps</a:t>
            </a:r>
          </a:p>
          <a:p>
            <a:r>
              <a:rPr lang="en-US" dirty="0">
                <a:latin typeface="+mj-lt"/>
              </a:rPr>
              <a:t>Implementation Updates and Discussion</a:t>
            </a:r>
          </a:p>
          <a:p>
            <a:endParaRPr lang="en-US" dirty="0">
              <a:latin typeface="+mj-lt"/>
            </a:endParaRPr>
          </a:p>
          <a:p>
            <a:endParaRPr lang="en-US" sz="2000" dirty="0"/>
          </a:p>
        </p:txBody>
      </p:sp>
    </p:spTree>
    <p:extLst>
      <p:ext uri="{BB962C8B-B14F-4D97-AF65-F5344CB8AC3E}">
        <p14:creationId xmlns:p14="http://schemas.microsoft.com/office/powerpoint/2010/main" val="27329943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6FE46-88BE-4124-B74D-8ACDE3DA4BFC}"/>
              </a:ext>
            </a:extLst>
          </p:cNvPr>
          <p:cNvSpPr>
            <a:spLocks noGrp="1"/>
          </p:cNvSpPr>
          <p:nvPr>
            <p:ph type="title"/>
          </p:nvPr>
        </p:nvSpPr>
        <p:spPr>
          <a:xfrm>
            <a:off x="876692" y="138418"/>
            <a:ext cx="5479719" cy="1616203"/>
          </a:xfrm>
        </p:spPr>
        <p:txBody>
          <a:bodyPr anchor="b">
            <a:normAutofit/>
          </a:bodyPr>
          <a:lstStyle/>
          <a:p>
            <a:r>
              <a:rPr lang="en-US" sz="3200" dirty="0"/>
              <a:t>Challenges that Students Face related to Technology/Digital Resources</a:t>
            </a:r>
          </a:p>
        </p:txBody>
      </p:sp>
      <p:sp>
        <p:nvSpPr>
          <p:cNvPr id="3" name="Content Placeholder 2">
            <a:extLst>
              <a:ext uri="{FF2B5EF4-FFF2-40B4-BE49-F238E27FC236}">
                <a16:creationId xmlns:a16="http://schemas.microsoft.com/office/drawing/2014/main" id="{B757FE4E-B689-48CA-A7C3-5F91A93FB1F7}"/>
              </a:ext>
            </a:extLst>
          </p:cNvPr>
          <p:cNvSpPr>
            <a:spLocks noGrp="1"/>
          </p:cNvSpPr>
          <p:nvPr>
            <p:ph idx="1"/>
          </p:nvPr>
        </p:nvSpPr>
        <p:spPr>
          <a:xfrm>
            <a:off x="876692" y="1837189"/>
            <a:ext cx="6136504" cy="4882393"/>
          </a:xfrm>
        </p:spPr>
        <p:txBody>
          <a:bodyPr anchor="t">
            <a:normAutofit lnSpcReduction="10000"/>
          </a:bodyPr>
          <a:lstStyle/>
          <a:p>
            <a:r>
              <a:rPr lang="en-US" sz="1800" dirty="0">
                <a:latin typeface="+mj-lt"/>
              </a:rPr>
              <a:t>Decrease in faculty interaction with asynchronous courses and overreliance on course logins beyond standard LMS. “It’s almost like we’re teaching ourselves the content.” “I found that it was impacting my mental health, and I had always loved learning, but I didn’t like school anymore.”</a:t>
            </a:r>
          </a:p>
          <a:p>
            <a:r>
              <a:rPr lang="en-US" sz="1800" dirty="0">
                <a:latin typeface="+mj-lt"/>
              </a:rPr>
              <a:t>Frustration with paying for numerous access codes or logging into multiple platforms, especially if the standard LMS has the capability for that task.</a:t>
            </a:r>
          </a:p>
          <a:p>
            <a:r>
              <a:rPr lang="en-US" sz="1800" dirty="0">
                <a:latin typeface="+mj-lt"/>
              </a:rPr>
              <a:t>Disappointment that online course codes and texts can’t be retained from semester to semester, which decreases the value of paying for the material, especially if it’s used in multiple classes. </a:t>
            </a:r>
          </a:p>
          <a:p>
            <a:r>
              <a:rPr lang="en-US" sz="1800" dirty="0">
                <a:latin typeface="+mj-lt"/>
              </a:rPr>
              <a:t>Paying for materials that end up being unnecessary, like buying a clicker and then being told they can just text from their phone. </a:t>
            </a:r>
          </a:p>
          <a:p>
            <a:r>
              <a:rPr lang="en-US" sz="1800" dirty="0">
                <a:latin typeface="+mj-lt"/>
              </a:rPr>
              <a:t>Multiple examples of having the right operating system or hardware to complete certain tasks, as well as learning to navigate numerous systems for synchronous meetings</a:t>
            </a:r>
          </a:p>
        </p:txBody>
      </p:sp>
      <p:pic>
        <p:nvPicPr>
          <p:cNvPr id="5" name="Picture 4" descr="Abstract pcb board">
            <a:extLst>
              <a:ext uri="{FF2B5EF4-FFF2-40B4-BE49-F238E27FC236}">
                <a16:creationId xmlns:a16="http://schemas.microsoft.com/office/drawing/2014/main" id="{C1F4A935-9FE8-4CD0-8B1A-7A1A75600488}"/>
              </a:ext>
            </a:extLst>
          </p:cNvPr>
          <p:cNvPicPr>
            <a:picLocks noChangeAspect="1"/>
          </p:cNvPicPr>
          <p:nvPr/>
        </p:nvPicPr>
        <p:blipFill rotWithShape="1">
          <a:blip r:embed="rId3">
            <a:extLst>
              <a:ext uri="{28A0092B-C50C-407E-A947-70E740481C1C}">
                <a14:useLocalDpi xmlns:a14="http://schemas.microsoft.com/office/drawing/2010/main" val="0"/>
              </a:ext>
            </a:extLst>
          </a:blip>
          <a:srcRect l="14496" r="37604" b="-1"/>
          <a:stretch/>
        </p:blipFill>
        <p:spPr>
          <a:xfrm>
            <a:off x="7270812" y="10"/>
            <a:ext cx="4921187" cy="6857990"/>
          </a:xfrm>
          <a:prstGeom prst="rect">
            <a:avLst/>
          </a:prstGeom>
        </p:spPr>
      </p:pic>
      <p:grpSp>
        <p:nvGrpSpPr>
          <p:cNvPr id="13" name="Group 9">
            <a:extLst>
              <a:ext uri="{FF2B5EF4-FFF2-40B4-BE49-F238E27FC236}">
                <a16:creationId xmlns:a16="http://schemas.microsoft.com/office/drawing/2014/main" id="{8CE57D37-C2D0-066B-1AE3-6F4244344F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068638" y="0"/>
            <a:ext cx="123362" cy="6858000"/>
            <a:chOff x="12068638" y="0"/>
            <a:chExt cx="123362" cy="6858000"/>
          </a:xfrm>
        </p:grpSpPr>
        <p:sp>
          <p:nvSpPr>
            <p:cNvPr id="11" name="Rectangle 10">
              <a:extLst>
                <a:ext uri="{FF2B5EF4-FFF2-40B4-BE49-F238E27FC236}">
                  <a16:creationId xmlns:a16="http://schemas.microsoft.com/office/drawing/2014/main" id="{A24DCA44-89CF-872A-903F-96C50780EA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B0CC4F5-AC85-FFFA-7EB5-33C4FCE90A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586739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09F24A-3BAB-42A7-8164-2842B3CE843E}"/>
              </a:ext>
            </a:extLst>
          </p:cNvPr>
          <p:cNvSpPr>
            <a:spLocks noGrp="1"/>
          </p:cNvSpPr>
          <p:nvPr>
            <p:ph type="title"/>
          </p:nvPr>
        </p:nvSpPr>
        <p:spPr>
          <a:xfrm>
            <a:off x="7199697" y="129941"/>
            <a:ext cx="3822189" cy="1899912"/>
          </a:xfrm>
        </p:spPr>
        <p:txBody>
          <a:bodyPr>
            <a:normAutofit/>
          </a:bodyPr>
          <a:lstStyle/>
          <a:p>
            <a:r>
              <a:rPr lang="en-US" sz="4000" dirty="0"/>
              <a:t>Technological Efficacy Skills</a:t>
            </a:r>
          </a:p>
        </p:txBody>
      </p:sp>
      <p:pic>
        <p:nvPicPr>
          <p:cNvPr id="6" name="Picture 5" descr="People looking at the screen">
            <a:extLst>
              <a:ext uri="{FF2B5EF4-FFF2-40B4-BE49-F238E27FC236}">
                <a16:creationId xmlns:a16="http://schemas.microsoft.com/office/drawing/2014/main" id="{8960EE99-DC94-493B-8AFA-5A00A332C27B}"/>
              </a:ext>
            </a:extLst>
          </p:cNvPr>
          <p:cNvPicPr>
            <a:picLocks noChangeAspect="1"/>
          </p:cNvPicPr>
          <p:nvPr/>
        </p:nvPicPr>
        <p:blipFill rotWithShape="1">
          <a:blip r:embed="rId3">
            <a:extLst>
              <a:ext uri="{28A0092B-C50C-407E-A947-70E740481C1C}">
                <a14:useLocalDpi xmlns:a14="http://schemas.microsoft.com/office/drawing/2010/main" val="0"/>
              </a:ext>
            </a:extLst>
          </a:blip>
          <a:srcRect l="21619" r="10867" b="-1"/>
          <a:stretch/>
        </p:blipFill>
        <p:spPr>
          <a:xfrm>
            <a:off x="1" y="10"/>
            <a:ext cx="6936390" cy="6857990"/>
          </a:xfrm>
          <a:prstGeom prst="rect">
            <a:avLst/>
          </a:prstGeom>
        </p:spPr>
      </p:pic>
      <p:sp>
        <p:nvSpPr>
          <p:cNvPr id="3" name="Content Placeholder 2">
            <a:extLst>
              <a:ext uri="{FF2B5EF4-FFF2-40B4-BE49-F238E27FC236}">
                <a16:creationId xmlns:a16="http://schemas.microsoft.com/office/drawing/2014/main" id="{23C7C844-AB0D-416A-AC7B-52EC78919CCD}"/>
              </a:ext>
            </a:extLst>
          </p:cNvPr>
          <p:cNvSpPr>
            <a:spLocks noGrp="1"/>
          </p:cNvSpPr>
          <p:nvPr>
            <p:ph idx="1"/>
          </p:nvPr>
        </p:nvSpPr>
        <p:spPr>
          <a:xfrm>
            <a:off x="7199697" y="1905802"/>
            <a:ext cx="4889633" cy="4822257"/>
          </a:xfrm>
        </p:spPr>
        <p:txBody>
          <a:bodyPr>
            <a:normAutofit lnSpcReduction="10000"/>
          </a:bodyPr>
          <a:lstStyle/>
          <a:p>
            <a:r>
              <a:rPr lang="en-US" sz="2000" dirty="0">
                <a:latin typeface="+mj-lt"/>
              </a:rPr>
              <a:t>Learning to transition from Google Classroom to Microsoft Office products, especially spreadsheet utilization and formulas</a:t>
            </a:r>
          </a:p>
          <a:p>
            <a:r>
              <a:rPr lang="en-US" sz="2000" dirty="0">
                <a:latin typeface="+mj-lt"/>
              </a:rPr>
              <a:t>Explaining how to login to the preferred </a:t>
            </a:r>
            <a:r>
              <a:rPr lang="en-US" sz="2000" dirty="0" err="1">
                <a:latin typeface="+mj-lt"/>
              </a:rPr>
              <a:t>wifi</a:t>
            </a:r>
            <a:r>
              <a:rPr lang="en-US" sz="2000" dirty="0">
                <a:latin typeface="+mj-lt"/>
              </a:rPr>
              <a:t> connections on campus </a:t>
            </a:r>
          </a:p>
          <a:p>
            <a:r>
              <a:rPr lang="en-US" sz="2000" dirty="0">
                <a:latin typeface="+mj-lt"/>
              </a:rPr>
              <a:t>File organization and management, particularly saving as a PDF and uploading documents correctly</a:t>
            </a:r>
          </a:p>
          <a:p>
            <a:r>
              <a:rPr lang="en-US" sz="2000" dirty="0">
                <a:latin typeface="+mj-lt"/>
              </a:rPr>
              <a:t>Email etiquette and formatting, including all necessary details while using appropriate style and language “making sure it doesn’t look like a text message,” along with proper typing skills</a:t>
            </a:r>
          </a:p>
          <a:p>
            <a:r>
              <a:rPr lang="en-US" sz="2000" dirty="0">
                <a:latin typeface="+mj-lt"/>
              </a:rPr>
              <a:t>Skills like organizing email box and using cloud-based storage</a:t>
            </a:r>
          </a:p>
        </p:txBody>
      </p:sp>
    </p:spTree>
    <p:extLst>
      <p:ext uri="{BB962C8B-B14F-4D97-AF65-F5344CB8AC3E}">
        <p14:creationId xmlns:p14="http://schemas.microsoft.com/office/powerpoint/2010/main" val="17672800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0E9A6ED-B880-44EA-8D60-C9D3C82CC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32FC69-46EE-43A1-A764-4A11735A6C3A}"/>
              </a:ext>
            </a:extLst>
          </p:cNvPr>
          <p:cNvSpPr>
            <a:spLocks noGrp="1"/>
          </p:cNvSpPr>
          <p:nvPr>
            <p:ph type="title"/>
          </p:nvPr>
        </p:nvSpPr>
        <p:spPr>
          <a:xfrm>
            <a:off x="648929" y="557190"/>
            <a:ext cx="5170852" cy="1671564"/>
          </a:xfrm>
        </p:spPr>
        <p:txBody>
          <a:bodyPr>
            <a:normAutofit/>
          </a:bodyPr>
          <a:lstStyle/>
          <a:p>
            <a:r>
              <a:rPr lang="en-US" sz="3700"/>
              <a:t>What could the University do to help? What do you wish Faculty knew?</a:t>
            </a:r>
          </a:p>
        </p:txBody>
      </p:sp>
      <p:sp>
        <p:nvSpPr>
          <p:cNvPr id="3" name="Content Placeholder 2">
            <a:extLst>
              <a:ext uri="{FF2B5EF4-FFF2-40B4-BE49-F238E27FC236}">
                <a16:creationId xmlns:a16="http://schemas.microsoft.com/office/drawing/2014/main" id="{374CD806-E4EE-4616-B06A-2D6CC2388AC6}"/>
              </a:ext>
            </a:extLst>
          </p:cNvPr>
          <p:cNvSpPr>
            <a:spLocks noGrp="1"/>
          </p:cNvSpPr>
          <p:nvPr>
            <p:ph idx="1"/>
          </p:nvPr>
        </p:nvSpPr>
        <p:spPr>
          <a:xfrm>
            <a:off x="648930" y="2398029"/>
            <a:ext cx="5180245" cy="4260347"/>
          </a:xfrm>
        </p:spPr>
        <p:txBody>
          <a:bodyPr>
            <a:normAutofit fontScale="92500" lnSpcReduction="20000"/>
          </a:bodyPr>
          <a:lstStyle/>
          <a:p>
            <a:r>
              <a:rPr lang="en-US" sz="2200" dirty="0">
                <a:latin typeface="+mj-lt"/>
              </a:rPr>
              <a:t>Regular or required training around LMS skills, regardless of technology experience “They’re tech savvy, they’re close to our age, but they still have challenges.”</a:t>
            </a:r>
          </a:p>
          <a:p>
            <a:r>
              <a:rPr lang="en-US" sz="2200" dirty="0">
                <a:latin typeface="+mj-lt"/>
              </a:rPr>
              <a:t>Having timely notifications or announcements when deadlines are moved, as well as addressing due date times that are weird, incorrect, or inconsistent</a:t>
            </a:r>
          </a:p>
          <a:p>
            <a:r>
              <a:rPr lang="en-US" sz="2200" dirty="0">
                <a:latin typeface="+mj-lt"/>
              </a:rPr>
              <a:t>If a faculty member does choose a different platform outside of the LMS, providing an explanation of how to use it and important features</a:t>
            </a:r>
          </a:p>
          <a:p>
            <a:r>
              <a:rPr lang="en-US" sz="2200" dirty="0">
                <a:latin typeface="+mj-lt"/>
              </a:rPr>
              <a:t>Selecting one meeting platform across campus that is standard</a:t>
            </a:r>
          </a:p>
          <a:p>
            <a:r>
              <a:rPr lang="en-US" sz="2200" dirty="0">
                <a:latin typeface="+mj-lt"/>
              </a:rPr>
              <a:t>Encourage students to complete the Canvas “Getting Started” video for students</a:t>
            </a:r>
          </a:p>
          <a:p>
            <a:endParaRPr lang="en-US" sz="1100" dirty="0"/>
          </a:p>
          <a:p>
            <a:endParaRPr lang="en-US" sz="1100" dirty="0"/>
          </a:p>
        </p:txBody>
      </p:sp>
      <p:pic>
        <p:nvPicPr>
          <p:cNvPr id="5" name="Picture 4" descr="Man and woman conversing in library">
            <a:extLst>
              <a:ext uri="{FF2B5EF4-FFF2-40B4-BE49-F238E27FC236}">
                <a16:creationId xmlns:a16="http://schemas.microsoft.com/office/drawing/2014/main" id="{DF8083F2-EF88-4821-A79B-7DEFEDB6DB83}"/>
              </a:ext>
            </a:extLst>
          </p:cNvPr>
          <p:cNvPicPr>
            <a:picLocks noChangeAspect="1"/>
          </p:cNvPicPr>
          <p:nvPr/>
        </p:nvPicPr>
        <p:blipFill rotWithShape="1">
          <a:blip r:embed="rId3">
            <a:extLst>
              <a:ext uri="{28A0092B-C50C-407E-A947-70E740481C1C}">
                <a14:useLocalDpi xmlns:a14="http://schemas.microsoft.com/office/drawing/2010/main" val="0"/>
              </a:ext>
            </a:extLst>
          </a:blip>
          <a:srcRect l="26098" r="11957" b="2"/>
          <a:stretch/>
        </p:blipFill>
        <p:spPr>
          <a:xfrm>
            <a:off x="6182944" y="557189"/>
            <a:ext cx="5170852" cy="5571898"/>
          </a:xfrm>
          <a:prstGeom prst="rect">
            <a:avLst/>
          </a:prstGeom>
          <a:effectLst/>
        </p:spPr>
      </p:pic>
    </p:spTree>
    <p:extLst>
      <p:ext uri="{BB962C8B-B14F-4D97-AF65-F5344CB8AC3E}">
        <p14:creationId xmlns:p14="http://schemas.microsoft.com/office/powerpoint/2010/main" val="41831370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60E9A6ED-B880-44EA-8D60-C9D3C82CC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32FC69-46EE-43A1-A764-4A11735A6C3A}"/>
              </a:ext>
            </a:extLst>
          </p:cNvPr>
          <p:cNvSpPr>
            <a:spLocks noGrp="1"/>
          </p:cNvSpPr>
          <p:nvPr>
            <p:ph type="title"/>
          </p:nvPr>
        </p:nvSpPr>
        <p:spPr>
          <a:xfrm>
            <a:off x="648929" y="557190"/>
            <a:ext cx="5170852" cy="1671564"/>
          </a:xfrm>
        </p:spPr>
        <p:txBody>
          <a:bodyPr>
            <a:normAutofit/>
          </a:bodyPr>
          <a:lstStyle/>
          <a:p>
            <a:r>
              <a:rPr lang="en-US" sz="3700"/>
              <a:t>What could the University do to help? What do you wish Faculty knew?</a:t>
            </a:r>
          </a:p>
        </p:txBody>
      </p:sp>
      <p:sp>
        <p:nvSpPr>
          <p:cNvPr id="3" name="Content Placeholder 2">
            <a:extLst>
              <a:ext uri="{FF2B5EF4-FFF2-40B4-BE49-F238E27FC236}">
                <a16:creationId xmlns:a16="http://schemas.microsoft.com/office/drawing/2014/main" id="{374CD806-E4EE-4616-B06A-2D6CC2388AC6}"/>
              </a:ext>
            </a:extLst>
          </p:cNvPr>
          <p:cNvSpPr>
            <a:spLocks noGrp="1"/>
          </p:cNvSpPr>
          <p:nvPr>
            <p:ph idx="1"/>
          </p:nvPr>
        </p:nvSpPr>
        <p:spPr>
          <a:xfrm>
            <a:off x="648930" y="2398029"/>
            <a:ext cx="5180245" cy="4170195"/>
          </a:xfrm>
        </p:spPr>
        <p:txBody>
          <a:bodyPr>
            <a:normAutofit lnSpcReduction="10000"/>
          </a:bodyPr>
          <a:lstStyle/>
          <a:p>
            <a:r>
              <a:rPr lang="en-US" sz="2000" dirty="0">
                <a:latin typeface="+mj-lt"/>
              </a:rPr>
              <a:t>Have faculty provide check-ins on assignments or even explain how to use office hours, even if it’s an online course. “Just because it’s online doesn’t mean you can’t interact with us.”</a:t>
            </a:r>
          </a:p>
          <a:p>
            <a:r>
              <a:rPr lang="en-US" sz="2000" dirty="0">
                <a:latin typeface="+mj-lt"/>
              </a:rPr>
              <a:t>Request for faculty to be flexible and recognize that technological emergencies do happen. Many students are adjusting to the LMS, especially transfer students. “It doesn’t mean we’re incompetent with the course content, just that it’s a new system for us.”</a:t>
            </a:r>
          </a:p>
          <a:p>
            <a:r>
              <a:rPr lang="en-US" sz="2000" dirty="0">
                <a:latin typeface="+mj-lt"/>
              </a:rPr>
              <a:t>Wanting faculty to know that some students didn’t grow up with the financial means to have access to everything they need and they simply can’t afford course materials, especially course codes</a:t>
            </a:r>
          </a:p>
          <a:p>
            <a:endParaRPr lang="en-US" sz="1700" dirty="0"/>
          </a:p>
          <a:p>
            <a:endParaRPr lang="en-US" sz="1700" dirty="0"/>
          </a:p>
        </p:txBody>
      </p:sp>
      <p:pic>
        <p:nvPicPr>
          <p:cNvPr id="5" name="Picture 4" descr="Adult students in classroom">
            <a:extLst>
              <a:ext uri="{FF2B5EF4-FFF2-40B4-BE49-F238E27FC236}">
                <a16:creationId xmlns:a16="http://schemas.microsoft.com/office/drawing/2014/main" id="{DF8083F2-EF88-4821-A79B-7DEFEDB6DB83}"/>
              </a:ext>
            </a:extLst>
          </p:cNvPr>
          <p:cNvPicPr>
            <a:picLocks noChangeAspect="1"/>
          </p:cNvPicPr>
          <p:nvPr/>
        </p:nvPicPr>
        <p:blipFill>
          <a:blip r:embed="rId3">
            <a:extLst>
              <a:ext uri="{28A0092B-C50C-407E-A947-70E740481C1C}">
                <a14:useLocalDpi xmlns:a14="http://schemas.microsoft.com/office/drawing/2010/main" val="0"/>
              </a:ext>
            </a:extLst>
          </a:blip>
          <a:srcRect l="19124" r="19124"/>
          <a:stretch/>
        </p:blipFill>
        <p:spPr>
          <a:xfrm>
            <a:off x="6182944" y="557189"/>
            <a:ext cx="5170852" cy="5571898"/>
          </a:xfrm>
          <a:prstGeom prst="rect">
            <a:avLst/>
          </a:prstGeom>
          <a:effectLst/>
        </p:spPr>
      </p:pic>
    </p:spTree>
    <p:extLst>
      <p:ext uri="{BB962C8B-B14F-4D97-AF65-F5344CB8AC3E}">
        <p14:creationId xmlns:p14="http://schemas.microsoft.com/office/powerpoint/2010/main" val="9334915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A stone structure with a dome on top&#10;&#10;Description automatically generated">
            <a:extLst>
              <a:ext uri="{FF2B5EF4-FFF2-40B4-BE49-F238E27FC236}">
                <a16:creationId xmlns:a16="http://schemas.microsoft.com/office/drawing/2014/main" id="{4D5B4E4B-ED34-4C51-A960-FC833D20191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3086" name="Rectangle 3085">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D4B6D20-B17D-494A-BA65-60C663FE2C4E}"/>
              </a:ext>
            </a:extLst>
          </p:cNvPr>
          <p:cNvSpPr>
            <a:spLocks noGrp="1"/>
          </p:cNvSpPr>
          <p:nvPr>
            <p:ph type="ctrTitle"/>
          </p:nvPr>
        </p:nvSpPr>
        <p:spPr>
          <a:xfrm>
            <a:off x="523875" y="5317240"/>
            <a:ext cx="11210925" cy="744836"/>
          </a:xfrm>
        </p:spPr>
        <p:txBody>
          <a:bodyPr vert="horz" lIns="91440" tIns="45720" rIns="91440" bIns="45720" rtlCol="0" anchor="ctr">
            <a:normAutofit/>
          </a:bodyPr>
          <a:lstStyle/>
          <a:p>
            <a:r>
              <a:rPr lang="en-US" sz="3600">
                <a:solidFill>
                  <a:schemeClr val="tx1">
                    <a:lumMod val="85000"/>
                    <a:lumOff val="15000"/>
                  </a:schemeClr>
                </a:solidFill>
              </a:rPr>
              <a:t>Centering the Student Experience &amp; Next Steps</a:t>
            </a:r>
          </a:p>
        </p:txBody>
      </p:sp>
      <p:cxnSp>
        <p:nvCxnSpPr>
          <p:cNvPr id="3088" name="Straight Connector 3087">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3090" name="Straight Connector 3089">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83357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C6BEC6B-5C77-412D-B45A-5B0F46FED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C9F5D6-B2C1-442F-ABB9-19E61C987D91}"/>
              </a:ext>
            </a:extLst>
          </p:cNvPr>
          <p:cNvSpPr>
            <a:spLocks noGrp="1"/>
          </p:cNvSpPr>
          <p:nvPr>
            <p:ph type="title"/>
          </p:nvPr>
        </p:nvSpPr>
        <p:spPr>
          <a:xfrm>
            <a:off x="1073790" y="176214"/>
            <a:ext cx="10280009" cy="1481188"/>
          </a:xfrm>
        </p:spPr>
        <p:txBody>
          <a:bodyPr>
            <a:normAutofit/>
          </a:bodyPr>
          <a:lstStyle/>
          <a:p>
            <a:r>
              <a:rPr lang="en-US" sz="4800" dirty="0"/>
              <a:t>Discussion and Analysis of the Results</a:t>
            </a:r>
          </a:p>
        </p:txBody>
      </p:sp>
      <p:sp>
        <p:nvSpPr>
          <p:cNvPr id="3" name="Content Placeholder 2">
            <a:extLst>
              <a:ext uri="{FF2B5EF4-FFF2-40B4-BE49-F238E27FC236}">
                <a16:creationId xmlns:a16="http://schemas.microsoft.com/office/drawing/2014/main" id="{8EEB0F36-6877-4CDB-A202-A356206FD2CE}"/>
              </a:ext>
            </a:extLst>
          </p:cNvPr>
          <p:cNvSpPr>
            <a:spLocks noGrp="1"/>
          </p:cNvSpPr>
          <p:nvPr>
            <p:ph idx="1"/>
          </p:nvPr>
        </p:nvSpPr>
        <p:spPr>
          <a:xfrm>
            <a:off x="746975" y="1847128"/>
            <a:ext cx="4082193" cy="4272681"/>
          </a:xfrm>
        </p:spPr>
        <p:txBody>
          <a:bodyPr>
            <a:normAutofit fontScale="92500" lnSpcReduction="10000"/>
          </a:bodyPr>
          <a:lstStyle/>
          <a:p>
            <a:r>
              <a:rPr lang="en-US" sz="2400" dirty="0">
                <a:latin typeface="+mj-lt"/>
              </a:rPr>
              <a:t>Assessing the needs of the post-pandemic student, including learning and skill losses</a:t>
            </a:r>
          </a:p>
          <a:p>
            <a:r>
              <a:rPr lang="en-US" sz="2400" dirty="0">
                <a:latin typeface="+mj-lt"/>
              </a:rPr>
              <a:t>Campuses needing to be aware of technological efficacy gaps while continuing to provide access to hardware/internet services</a:t>
            </a:r>
          </a:p>
          <a:p>
            <a:r>
              <a:rPr lang="en-US" sz="2400" dirty="0">
                <a:latin typeface="+mj-lt"/>
              </a:rPr>
              <a:t>Digital literacy can be incorporated at multiple points along the student journey, especially as we look at adult learners and transfer populations</a:t>
            </a:r>
          </a:p>
        </p:txBody>
      </p:sp>
      <p:pic>
        <p:nvPicPr>
          <p:cNvPr id="5" name="Picture 4" descr="A close-up of several hexagons with icons&#10;&#10;Description automatically generated">
            <a:extLst>
              <a:ext uri="{FF2B5EF4-FFF2-40B4-BE49-F238E27FC236}">
                <a16:creationId xmlns:a16="http://schemas.microsoft.com/office/drawing/2014/main" id="{949F62C1-6CB1-4F87-830C-FAE00A381374}"/>
              </a:ext>
            </a:extLst>
          </p:cNvPr>
          <p:cNvPicPr>
            <a:picLocks noChangeAspect="1"/>
          </p:cNvPicPr>
          <p:nvPr/>
        </p:nvPicPr>
        <p:blipFill rotWithShape="1">
          <a:blip r:embed="rId3">
            <a:extLst>
              <a:ext uri="{28A0092B-C50C-407E-A947-70E740481C1C}">
                <a14:useLocalDpi xmlns:a14="http://schemas.microsoft.com/office/drawing/2010/main" val="0"/>
              </a:ext>
            </a:extLst>
          </a:blip>
          <a:srcRect l="3723" r="3" b="3"/>
          <a:stretch/>
        </p:blipFill>
        <p:spPr>
          <a:xfrm>
            <a:off x="5191128" y="1847129"/>
            <a:ext cx="6162670" cy="4272677"/>
          </a:xfrm>
          <a:prstGeom prst="rect">
            <a:avLst/>
          </a:prstGeom>
        </p:spPr>
      </p:pic>
    </p:spTree>
    <p:extLst>
      <p:ext uri="{BB962C8B-B14F-4D97-AF65-F5344CB8AC3E}">
        <p14:creationId xmlns:p14="http://schemas.microsoft.com/office/powerpoint/2010/main" val="10702658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451CF-C11B-4E3D-83A7-79AC2A07B69C}"/>
              </a:ext>
            </a:extLst>
          </p:cNvPr>
          <p:cNvSpPr>
            <a:spLocks noGrp="1"/>
          </p:cNvSpPr>
          <p:nvPr>
            <p:ph type="title"/>
          </p:nvPr>
        </p:nvSpPr>
        <p:spPr>
          <a:xfrm>
            <a:off x="6458118" y="154251"/>
            <a:ext cx="5361705" cy="1077784"/>
          </a:xfrm>
        </p:spPr>
        <p:txBody>
          <a:bodyPr anchor="b">
            <a:normAutofit/>
          </a:bodyPr>
          <a:lstStyle/>
          <a:p>
            <a:r>
              <a:rPr lang="en-US" sz="3200" dirty="0"/>
              <a:t>Financial Barriers and Legislative Impacts</a:t>
            </a:r>
          </a:p>
        </p:txBody>
      </p:sp>
      <p:pic>
        <p:nvPicPr>
          <p:cNvPr id="5" name="Picture 4" descr="Person using credit card">
            <a:extLst>
              <a:ext uri="{FF2B5EF4-FFF2-40B4-BE49-F238E27FC236}">
                <a16:creationId xmlns:a16="http://schemas.microsoft.com/office/drawing/2014/main" id="{1A673365-090D-46BF-948F-9F19647C1D55}"/>
              </a:ext>
            </a:extLst>
          </p:cNvPr>
          <p:cNvPicPr>
            <a:picLocks noChangeAspect="1"/>
          </p:cNvPicPr>
          <p:nvPr/>
        </p:nvPicPr>
        <p:blipFill rotWithShape="1">
          <a:blip r:embed="rId3">
            <a:extLst>
              <a:ext uri="{28A0092B-C50C-407E-A947-70E740481C1C}">
                <a14:useLocalDpi xmlns:a14="http://schemas.microsoft.com/office/drawing/2010/main" val="0"/>
              </a:ext>
            </a:extLst>
          </a:blip>
          <a:srcRect l="30824" r="9842" b="-1"/>
          <a:stretch/>
        </p:blipFill>
        <p:spPr>
          <a:xfrm>
            <a:off x="20" y="10"/>
            <a:ext cx="6095980" cy="6857990"/>
          </a:xfrm>
          <a:prstGeom prst="rect">
            <a:avLst/>
          </a:prstGeom>
        </p:spPr>
      </p:pic>
      <p:grpSp>
        <p:nvGrpSpPr>
          <p:cNvPr id="10" name="Group 9">
            <a:extLst>
              <a:ext uri="{FF2B5EF4-FFF2-40B4-BE49-F238E27FC236}">
                <a16:creationId xmlns:a16="http://schemas.microsoft.com/office/drawing/2014/main" id="{5EFBDE31-BB3E-6CFC-23CD-B5976DA384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3362" cy="6858000"/>
            <a:chOff x="12068638" y="0"/>
            <a:chExt cx="123362" cy="6858000"/>
          </a:xfrm>
        </p:grpSpPr>
        <p:sp>
          <p:nvSpPr>
            <p:cNvPr id="11" name="Rectangle 10">
              <a:extLst>
                <a:ext uri="{FF2B5EF4-FFF2-40B4-BE49-F238E27FC236}">
                  <a16:creationId xmlns:a16="http://schemas.microsoft.com/office/drawing/2014/main" id="{180A60EC-72BB-121F-556A-E2837FD99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91A2FAE-D41C-FF5D-B0A0-7808248EDC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4139706"/>
              <a:ext cx="123362" cy="2718294"/>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B1660706-7A54-49BF-95D4-D013FB30CE5D}"/>
              </a:ext>
            </a:extLst>
          </p:cNvPr>
          <p:cNvSpPr>
            <a:spLocks noGrp="1"/>
          </p:cNvSpPr>
          <p:nvPr>
            <p:ph idx="1"/>
          </p:nvPr>
        </p:nvSpPr>
        <p:spPr>
          <a:xfrm>
            <a:off x="6458118" y="1376413"/>
            <a:ext cx="5486834" cy="5327336"/>
          </a:xfrm>
        </p:spPr>
        <p:txBody>
          <a:bodyPr anchor="t">
            <a:normAutofit fontScale="92500"/>
          </a:bodyPr>
          <a:lstStyle/>
          <a:p>
            <a:r>
              <a:rPr lang="en-US" sz="2000" dirty="0">
                <a:latin typeface="+mj-lt"/>
              </a:rPr>
              <a:t>Results showed a need for continued conversations on access and financial barriers, especially around course codes and digital textbooks</a:t>
            </a:r>
          </a:p>
          <a:p>
            <a:r>
              <a:rPr lang="en-US" sz="2000" dirty="0">
                <a:latin typeface="+mj-lt"/>
              </a:rPr>
              <a:t>Opportunities to explore options around open access materials, open educational resources (OER), and Inclusive or Equitable access programs with textbook companies and university bookstores</a:t>
            </a:r>
          </a:p>
          <a:p>
            <a:r>
              <a:rPr lang="en-US" sz="2000" dirty="0">
                <a:latin typeface="+mj-lt"/>
              </a:rPr>
              <a:t>Transparency of costs and how these are shared with students before and during the course adjustment period could be critical for students’ financial decision making</a:t>
            </a:r>
          </a:p>
          <a:p>
            <a:r>
              <a:rPr lang="en-US" sz="2000" dirty="0">
                <a:latin typeface="+mj-lt"/>
              </a:rPr>
              <a:t>Legislative changes in several states (notably Texas and Louisiana) requiring “course marking”—providing information during course-registration periods about required course materials, including ISBN and retails costs, and whether the course is using exclusively free or affordable materials</a:t>
            </a:r>
          </a:p>
        </p:txBody>
      </p:sp>
    </p:spTree>
    <p:extLst>
      <p:ext uri="{BB962C8B-B14F-4D97-AF65-F5344CB8AC3E}">
        <p14:creationId xmlns:p14="http://schemas.microsoft.com/office/powerpoint/2010/main" val="4056235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B71D8-87B7-471C-A2ED-D96C0B438432}"/>
              </a:ext>
            </a:extLst>
          </p:cNvPr>
          <p:cNvSpPr>
            <a:spLocks noGrp="1"/>
          </p:cNvSpPr>
          <p:nvPr>
            <p:ph type="title"/>
          </p:nvPr>
        </p:nvSpPr>
        <p:spPr>
          <a:xfrm>
            <a:off x="6823878" y="163630"/>
            <a:ext cx="4491821" cy="1616203"/>
          </a:xfrm>
        </p:spPr>
        <p:txBody>
          <a:bodyPr anchor="b">
            <a:normAutofit/>
          </a:bodyPr>
          <a:lstStyle/>
          <a:p>
            <a:r>
              <a:rPr lang="en-US" sz="4000" dirty="0"/>
              <a:t>Systemic practice implications</a:t>
            </a:r>
          </a:p>
        </p:txBody>
      </p:sp>
      <p:pic>
        <p:nvPicPr>
          <p:cNvPr id="5" name="Picture 4" descr="Sphere of mesh and nodes">
            <a:extLst>
              <a:ext uri="{FF2B5EF4-FFF2-40B4-BE49-F238E27FC236}">
                <a16:creationId xmlns:a16="http://schemas.microsoft.com/office/drawing/2014/main" id="{36C1597B-F01F-E459-6567-04AB140C548F}"/>
              </a:ext>
            </a:extLst>
          </p:cNvPr>
          <p:cNvPicPr>
            <a:picLocks noChangeAspect="1"/>
          </p:cNvPicPr>
          <p:nvPr/>
        </p:nvPicPr>
        <p:blipFill rotWithShape="1">
          <a:blip r:embed="rId3"/>
          <a:srcRect l="32373" r="961"/>
          <a:stretch/>
        </p:blipFill>
        <p:spPr>
          <a:xfrm>
            <a:off x="20" y="10"/>
            <a:ext cx="6095980" cy="6857990"/>
          </a:xfrm>
          <a:prstGeom prst="rect">
            <a:avLst/>
          </a:prstGeom>
        </p:spPr>
      </p:pic>
      <p:grpSp>
        <p:nvGrpSpPr>
          <p:cNvPr id="16" name="Group 15">
            <a:extLst>
              <a:ext uri="{FF2B5EF4-FFF2-40B4-BE49-F238E27FC236}">
                <a16:creationId xmlns:a16="http://schemas.microsoft.com/office/drawing/2014/main" id="{5EFBDE31-BB3E-6CFC-23CD-B5976DA384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3362" cy="6858000"/>
            <a:chOff x="12068638" y="0"/>
            <a:chExt cx="123362" cy="6858000"/>
          </a:xfrm>
        </p:grpSpPr>
        <p:sp>
          <p:nvSpPr>
            <p:cNvPr id="17" name="Rectangle 16">
              <a:extLst>
                <a:ext uri="{FF2B5EF4-FFF2-40B4-BE49-F238E27FC236}">
                  <a16:creationId xmlns:a16="http://schemas.microsoft.com/office/drawing/2014/main" id="{180A60EC-72BB-121F-556A-E2837FD99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91A2FAE-D41C-FF5D-B0A0-7808248EDC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4139706"/>
              <a:ext cx="123362" cy="2718294"/>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C856881A-9810-4625-81F1-864C8634673D}"/>
              </a:ext>
            </a:extLst>
          </p:cNvPr>
          <p:cNvSpPr>
            <a:spLocks noGrp="1"/>
          </p:cNvSpPr>
          <p:nvPr>
            <p:ph idx="1"/>
          </p:nvPr>
        </p:nvSpPr>
        <p:spPr>
          <a:xfrm>
            <a:off x="6823878" y="1885957"/>
            <a:ext cx="5188450" cy="4784350"/>
          </a:xfrm>
        </p:spPr>
        <p:txBody>
          <a:bodyPr anchor="t">
            <a:normAutofit lnSpcReduction="10000"/>
          </a:bodyPr>
          <a:lstStyle/>
          <a:p>
            <a:r>
              <a:rPr lang="en-US" sz="2400" dirty="0">
                <a:latin typeface="+mj-lt"/>
              </a:rPr>
              <a:t>Addressing the digital divide as a whole can be overwhelming, but by taking each of these suggestions and experiences in a layered approach, universities can create a multipronged method that looks at all levels:</a:t>
            </a:r>
          </a:p>
          <a:p>
            <a:pPr lvl="1"/>
            <a:r>
              <a:rPr lang="en-US" dirty="0">
                <a:latin typeface="+mj-lt"/>
              </a:rPr>
              <a:t>Macro-level access to broadband internet service</a:t>
            </a:r>
          </a:p>
          <a:p>
            <a:pPr lvl="1"/>
            <a:r>
              <a:rPr lang="en-US" dirty="0">
                <a:latin typeface="+mj-lt"/>
              </a:rPr>
              <a:t>Mezzo-level access of having the necessary hardware and software available</a:t>
            </a:r>
          </a:p>
          <a:p>
            <a:pPr lvl="1"/>
            <a:r>
              <a:rPr lang="en-US" dirty="0">
                <a:latin typeface="+mj-lt"/>
              </a:rPr>
              <a:t>Micro-level access of having the skillset, knowledge and technological efficacy to participate in courses</a:t>
            </a:r>
          </a:p>
        </p:txBody>
      </p:sp>
    </p:spTree>
    <p:extLst>
      <p:ext uri="{BB962C8B-B14F-4D97-AF65-F5344CB8AC3E}">
        <p14:creationId xmlns:p14="http://schemas.microsoft.com/office/powerpoint/2010/main" val="38628012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E9F00-A469-4DAA-9C70-CBE30D48463D}"/>
              </a:ext>
            </a:extLst>
          </p:cNvPr>
          <p:cNvSpPr>
            <a:spLocks noGrp="1"/>
          </p:cNvSpPr>
          <p:nvPr>
            <p:ph type="title"/>
          </p:nvPr>
        </p:nvSpPr>
        <p:spPr/>
        <p:txBody>
          <a:bodyPr/>
          <a:lstStyle/>
          <a:p>
            <a:r>
              <a:rPr lang="en-US" dirty="0"/>
              <a:t>Identifying faculty, staff, &amp; administrative support</a:t>
            </a:r>
          </a:p>
        </p:txBody>
      </p:sp>
      <p:graphicFrame>
        <p:nvGraphicFramePr>
          <p:cNvPr id="5" name="Content Placeholder 2">
            <a:extLst>
              <a:ext uri="{FF2B5EF4-FFF2-40B4-BE49-F238E27FC236}">
                <a16:creationId xmlns:a16="http://schemas.microsoft.com/office/drawing/2014/main" id="{0FE50D98-B968-7A29-2A06-2524D2E5D000}"/>
              </a:ext>
            </a:extLst>
          </p:cNvPr>
          <p:cNvGraphicFramePr>
            <a:graphicFrameLocks noGrp="1"/>
          </p:cNvGraphicFramePr>
          <p:nvPr>
            <p:ph idx="1"/>
            <p:extLst>
              <p:ext uri="{D42A27DB-BD31-4B8C-83A1-F6EECF244321}">
                <p14:modId xmlns:p14="http://schemas.microsoft.com/office/powerpoint/2010/main" val="3607764120"/>
              </p:ext>
            </p:extLst>
          </p:nvPr>
        </p:nvGraphicFramePr>
        <p:xfrm>
          <a:off x="838199" y="1825625"/>
          <a:ext cx="10997485" cy="47941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064773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13E38A-48E3-4C9D-A254-D9F43A382722}"/>
              </a:ext>
            </a:extLst>
          </p:cNvPr>
          <p:cNvSpPr>
            <a:spLocks noGrp="1"/>
          </p:cNvSpPr>
          <p:nvPr>
            <p:ph type="title"/>
          </p:nvPr>
        </p:nvSpPr>
        <p:spPr>
          <a:xfrm>
            <a:off x="836679" y="435140"/>
            <a:ext cx="6002110" cy="1495425"/>
          </a:xfrm>
        </p:spPr>
        <p:txBody>
          <a:bodyPr>
            <a:normAutofit/>
          </a:bodyPr>
          <a:lstStyle/>
          <a:p>
            <a:r>
              <a:rPr lang="en-US" sz="4000" dirty="0"/>
              <a:t>Limitations</a:t>
            </a:r>
          </a:p>
        </p:txBody>
      </p:sp>
      <p:sp>
        <p:nvSpPr>
          <p:cNvPr id="3" name="Content Placeholder 2">
            <a:extLst>
              <a:ext uri="{FF2B5EF4-FFF2-40B4-BE49-F238E27FC236}">
                <a16:creationId xmlns:a16="http://schemas.microsoft.com/office/drawing/2014/main" id="{97EC4550-1713-47A3-A37A-6DFE4BDABFF9}"/>
              </a:ext>
            </a:extLst>
          </p:cNvPr>
          <p:cNvSpPr>
            <a:spLocks noGrp="1"/>
          </p:cNvSpPr>
          <p:nvPr>
            <p:ph idx="1"/>
          </p:nvPr>
        </p:nvSpPr>
        <p:spPr>
          <a:xfrm>
            <a:off x="836680" y="1559294"/>
            <a:ext cx="6002110" cy="5130264"/>
          </a:xfrm>
        </p:spPr>
        <p:txBody>
          <a:bodyPr>
            <a:normAutofit fontScale="92500" lnSpcReduction="20000"/>
          </a:bodyPr>
          <a:lstStyle/>
          <a:p>
            <a:r>
              <a:rPr lang="en-US" dirty="0">
                <a:latin typeface="+mj-lt"/>
              </a:rPr>
              <a:t>Lacks experiences of commuter or “distance education only” students. Students who attend class on campus or have access to physical resources (campus library, campus </a:t>
            </a:r>
            <a:r>
              <a:rPr lang="en-US" dirty="0" err="1">
                <a:latin typeface="+mj-lt"/>
              </a:rPr>
              <a:t>wifi</a:t>
            </a:r>
            <a:r>
              <a:rPr lang="en-US" dirty="0">
                <a:latin typeface="+mj-lt"/>
              </a:rPr>
              <a:t>, etc.) cannot compare their experiences to those who live a greater distance from campus.</a:t>
            </a:r>
          </a:p>
          <a:p>
            <a:r>
              <a:rPr lang="en-US" dirty="0">
                <a:latin typeface="+mj-lt"/>
              </a:rPr>
              <a:t>Majority of students were relatively involved in campus activities and working in roles that required knowledge of resources. Additional efforts should be made to include students who are not currently engaged at that level.</a:t>
            </a:r>
          </a:p>
          <a:p>
            <a:r>
              <a:rPr lang="en-US" dirty="0">
                <a:latin typeface="+mj-lt"/>
              </a:rPr>
              <a:t>Future demographic information should be collected around rural, first-gen and Pell-eligibility to align with the literature.</a:t>
            </a:r>
          </a:p>
        </p:txBody>
      </p:sp>
      <p:pic>
        <p:nvPicPr>
          <p:cNvPr id="5" name="Picture 4" descr="Desks in empty classroom">
            <a:extLst>
              <a:ext uri="{FF2B5EF4-FFF2-40B4-BE49-F238E27FC236}">
                <a16:creationId xmlns:a16="http://schemas.microsoft.com/office/drawing/2014/main" id="{8A473139-DFD9-D455-3F9A-3D72E9F3E2FD}"/>
              </a:ext>
            </a:extLst>
          </p:cNvPr>
          <p:cNvPicPr>
            <a:picLocks noChangeAspect="1"/>
          </p:cNvPicPr>
          <p:nvPr/>
        </p:nvPicPr>
        <p:blipFill rotWithShape="1">
          <a:blip r:embed="rId3"/>
          <a:srcRect l="24388" r="21012"/>
          <a:stretch/>
        </p:blipFill>
        <p:spPr>
          <a:xfrm>
            <a:off x="7199440" y="10"/>
            <a:ext cx="4992560" cy="6857990"/>
          </a:xfrm>
          <a:prstGeom prst="rect">
            <a:avLst/>
          </a:prstGeom>
          <a:effectLst/>
        </p:spPr>
      </p:pic>
    </p:spTree>
    <p:extLst>
      <p:ext uri="{BB962C8B-B14F-4D97-AF65-F5344CB8AC3E}">
        <p14:creationId xmlns:p14="http://schemas.microsoft.com/office/powerpoint/2010/main" val="10652332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0" name="Rectangle 1039">
            <a:extLst>
              <a:ext uri="{FF2B5EF4-FFF2-40B4-BE49-F238E27FC236}">
                <a16:creationId xmlns:a16="http://schemas.microsoft.com/office/drawing/2014/main" id="{DC35A348-C5D6-4112-9FDD-93A493B01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0392D59-6DC7-4142-9061-3D1CE03C1AC1}"/>
              </a:ext>
            </a:extLst>
          </p:cNvPr>
          <p:cNvSpPr>
            <a:spLocks noGrp="1"/>
          </p:cNvSpPr>
          <p:nvPr>
            <p:ph type="title"/>
          </p:nvPr>
        </p:nvSpPr>
        <p:spPr>
          <a:xfrm>
            <a:off x="838199" y="4428000"/>
            <a:ext cx="6143626" cy="1400400"/>
          </a:xfrm>
        </p:spPr>
        <p:txBody>
          <a:bodyPr vert="horz" wrap="square" lIns="91440" tIns="45720" rIns="91440" bIns="45720" rtlCol="0" anchor="b">
            <a:normAutofit/>
          </a:bodyPr>
          <a:lstStyle/>
          <a:p>
            <a:r>
              <a:rPr lang="en-US" sz="4300" kern="1200">
                <a:solidFill>
                  <a:schemeClr val="bg1"/>
                </a:solidFill>
                <a:latin typeface="+mj-lt"/>
                <a:ea typeface="+mj-ea"/>
                <a:cs typeface="+mj-cs"/>
              </a:rPr>
              <a:t>Finding the “Why” for my Research Interests</a:t>
            </a:r>
          </a:p>
        </p:txBody>
      </p:sp>
      <p:pic>
        <p:nvPicPr>
          <p:cNvPr id="1028" name="Picture 4" descr="News Services | News Services | ECU">
            <a:extLst>
              <a:ext uri="{FF2B5EF4-FFF2-40B4-BE49-F238E27FC236}">
                <a16:creationId xmlns:a16="http://schemas.microsoft.com/office/drawing/2014/main" id="{55910C29-C3ED-4416-B2EA-19649191F2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049" r="23289" b="-3"/>
          <a:stretch/>
        </p:blipFill>
        <p:spPr bwMode="auto">
          <a:xfrm>
            <a:off x="20" y="10"/>
            <a:ext cx="4000480" cy="4005933"/>
          </a:xfrm>
          <a:custGeom>
            <a:avLst/>
            <a:gdLst/>
            <a:ahLst/>
            <a:cxnLst/>
            <a:rect l="l" t="t" r="r" b="b"/>
            <a:pathLst>
              <a:path w="4000500" h="4005943">
                <a:moveTo>
                  <a:pt x="0" y="0"/>
                </a:moveTo>
                <a:lnTo>
                  <a:pt x="4000500" y="0"/>
                </a:lnTo>
                <a:lnTo>
                  <a:pt x="4000500" y="3936797"/>
                </a:lnTo>
                <a:lnTo>
                  <a:pt x="3316514" y="4005943"/>
                </a:lnTo>
                <a:lnTo>
                  <a:pt x="0" y="3964175"/>
                </a:lnTo>
                <a:close/>
              </a:path>
            </a:pathLst>
          </a:custGeom>
          <a:extLst>
            <a:ext uri="{909E8E84-426E-40DD-AFC4-6F175D3DCCD1}">
              <a14:hiddenFill xmlns:a14="http://schemas.microsoft.com/office/drawing/2010/main">
                <a:solidFill>
                  <a:srgbClr val="FFFFFF"/>
                </a:solidFill>
              </a14:hiddenFill>
            </a:ext>
          </a:extLst>
        </p:spPr>
      </p:pic>
      <p:pic>
        <p:nvPicPr>
          <p:cNvPr id="4" name="Picture 3" descr="A person wearing a face mask and a hat&#10;&#10;AI-generated content may be incorrect.">
            <a:extLst>
              <a:ext uri="{FF2B5EF4-FFF2-40B4-BE49-F238E27FC236}">
                <a16:creationId xmlns:a16="http://schemas.microsoft.com/office/drawing/2014/main" id="{E1F98818-499E-028D-8095-A59D7A9344FC}"/>
              </a:ext>
            </a:extLst>
          </p:cNvPr>
          <p:cNvPicPr>
            <a:picLocks noChangeAspect="1"/>
          </p:cNvPicPr>
          <p:nvPr/>
        </p:nvPicPr>
        <p:blipFill>
          <a:blip r:embed="rId4">
            <a:extLst>
              <a:ext uri="{28A0092B-C50C-407E-A947-70E740481C1C}">
                <a14:useLocalDpi xmlns:a14="http://schemas.microsoft.com/office/drawing/2010/main" val="0"/>
              </a:ext>
            </a:extLst>
          </a:blip>
          <a:srcRect r="2" b="22627"/>
          <a:stretch/>
        </p:blipFill>
        <p:spPr>
          <a:xfrm>
            <a:off x="4191002" y="10"/>
            <a:ext cx="3809998" cy="3917529"/>
          </a:xfrm>
          <a:custGeom>
            <a:avLst/>
            <a:gdLst/>
            <a:ahLst/>
            <a:cxnLst/>
            <a:rect l="l" t="t" r="r" b="b"/>
            <a:pathLst>
              <a:path w="3809998" h="3917539">
                <a:moveTo>
                  <a:pt x="0" y="0"/>
                </a:moveTo>
                <a:lnTo>
                  <a:pt x="3809998" y="0"/>
                </a:lnTo>
                <a:lnTo>
                  <a:pt x="3809998" y="3909212"/>
                </a:lnTo>
                <a:lnTo>
                  <a:pt x="1781628" y="3737429"/>
                </a:lnTo>
                <a:lnTo>
                  <a:pt x="0" y="3917539"/>
                </a:lnTo>
                <a:close/>
              </a:path>
            </a:pathLst>
          </a:custGeom>
        </p:spPr>
      </p:pic>
      <p:pic>
        <p:nvPicPr>
          <p:cNvPr id="1026" name="Picture 2" descr="East Carolina University - Profile, Rankings and Data | US News Best  Colleges">
            <a:extLst>
              <a:ext uri="{FF2B5EF4-FFF2-40B4-BE49-F238E27FC236}">
                <a16:creationId xmlns:a16="http://schemas.microsoft.com/office/drawing/2014/main" id="{F7F3173D-9C4F-4918-B45E-9F76D52D3AB3}"/>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l="13289" r="20779" b="2"/>
          <a:stretch/>
        </p:blipFill>
        <p:spPr bwMode="auto">
          <a:xfrm>
            <a:off x="8191500" y="10"/>
            <a:ext cx="4000500" cy="3959022"/>
          </a:xfrm>
          <a:custGeom>
            <a:avLst/>
            <a:gdLst/>
            <a:ahLst/>
            <a:cxnLst/>
            <a:rect l="l" t="t" r="r" b="b"/>
            <a:pathLst>
              <a:path w="4000500" h="3959032">
                <a:moveTo>
                  <a:pt x="0" y="0"/>
                </a:moveTo>
                <a:lnTo>
                  <a:pt x="4000500" y="0"/>
                </a:lnTo>
                <a:lnTo>
                  <a:pt x="4000500" y="3959032"/>
                </a:lnTo>
                <a:lnTo>
                  <a:pt x="9072" y="3926114"/>
                </a:lnTo>
                <a:lnTo>
                  <a:pt x="0" y="3925346"/>
                </a:lnTo>
                <a:close/>
              </a:path>
            </a:pathLst>
          </a:custGeom>
          <a:extLst>
            <a:ext uri="{909E8E84-426E-40DD-AFC4-6F175D3DCCD1}">
              <a14:hiddenFill xmlns:a14="http://schemas.microsoft.com/office/drawing/2010/main">
                <a:solidFill>
                  <a:srgbClr val="FFFFFF"/>
                </a:solidFill>
              </a14:hiddenFill>
            </a:ext>
          </a:extLst>
        </p:spPr>
      </p:pic>
      <p:grpSp>
        <p:nvGrpSpPr>
          <p:cNvPr id="1042" name="Group 1041">
            <a:extLst>
              <a:ext uri="{FF2B5EF4-FFF2-40B4-BE49-F238E27FC236}">
                <a16:creationId xmlns:a16="http://schemas.microsoft.com/office/drawing/2014/main" id="{AC0B7807-0C83-4963-821A-69B172722E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1043" name="Freeform: Shape 1042">
              <a:extLst>
                <a:ext uri="{FF2B5EF4-FFF2-40B4-BE49-F238E27FC236}">
                  <a16:creationId xmlns:a16="http://schemas.microsoft.com/office/drawing/2014/main" id="{BB027EC7-3252-48A2-A7A4-1741F72E47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44" name="Freeform: Shape 1043">
              <a:extLst>
                <a:ext uri="{FF2B5EF4-FFF2-40B4-BE49-F238E27FC236}">
                  <a16:creationId xmlns:a16="http://schemas.microsoft.com/office/drawing/2014/main" id="{4EBC51E4-7477-4290-BBD0-18AD942C36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6">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29131300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53B475F8-50AE-46A0-9943-B2B63183D5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9826B9-1AD7-6C1D-12D0-CBB0568BFF0E}"/>
              </a:ext>
            </a:extLst>
          </p:cNvPr>
          <p:cNvSpPr>
            <a:spLocks noGrp="1"/>
          </p:cNvSpPr>
          <p:nvPr>
            <p:ph type="title"/>
          </p:nvPr>
        </p:nvSpPr>
        <p:spPr>
          <a:xfrm>
            <a:off x="612648" y="365125"/>
            <a:ext cx="6986015" cy="1776484"/>
          </a:xfrm>
        </p:spPr>
        <p:txBody>
          <a:bodyPr anchor="b">
            <a:normAutofit/>
          </a:bodyPr>
          <a:lstStyle/>
          <a:p>
            <a:r>
              <a:rPr lang="en-US" sz="5400" dirty="0"/>
              <a:t>Implementation Updates for 2025…</a:t>
            </a:r>
          </a:p>
        </p:txBody>
      </p:sp>
      <p:pic>
        <p:nvPicPr>
          <p:cNvPr id="10" name="Picture 9">
            <a:extLst>
              <a:ext uri="{FF2B5EF4-FFF2-40B4-BE49-F238E27FC236}">
                <a16:creationId xmlns:a16="http://schemas.microsoft.com/office/drawing/2014/main" id="{42DBB37F-0676-0E22-BE26-E7D12212A3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79409" y="1217418"/>
            <a:ext cx="3532036" cy="618106"/>
          </a:xfrm>
          <a:prstGeom prst="rect">
            <a:avLst/>
          </a:prstGeom>
        </p:spPr>
      </p:pic>
      <p:sp>
        <p:nvSpPr>
          <p:cNvPr id="30" name="sketch line">
            <a:extLst>
              <a:ext uri="{FF2B5EF4-FFF2-40B4-BE49-F238E27FC236}">
                <a16:creationId xmlns:a16="http://schemas.microsoft.com/office/drawing/2014/main" id="{75F6FDB4-2351-48C2-A863-2364A02343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2315691"/>
            <a:ext cx="4343400" cy="18288"/>
          </a:xfrm>
          <a:custGeom>
            <a:avLst/>
            <a:gdLst>
              <a:gd name="connsiteX0" fmla="*/ 0 w 4343400"/>
              <a:gd name="connsiteY0" fmla="*/ 0 h 18288"/>
              <a:gd name="connsiteX1" fmla="*/ 577052 w 4343400"/>
              <a:gd name="connsiteY1" fmla="*/ 0 h 18288"/>
              <a:gd name="connsiteX2" fmla="*/ 1067235 w 4343400"/>
              <a:gd name="connsiteY2" fmla="*/ 0 h 18288"/>
              <a:gd name="connsiteX3" fmla="*/ 1600853 w 4343400"/>
              <a:gd name="connsiteY3" fmla="*/ 0 h 18288"/>
              <a:gd name="connsiteX4" fmla="*/ 2264773 w 4343400"/>
              <a:gd name="connsiteY4" fmla="*/ 0 h 18288"/>
              <a:gd name="connsiteX5" fmla="*/ 2841825 w 4343400"/>
              <a:gd name="connsiteY5" fmla="*/ 0 h 18288"/>
              <a:gd name="connsiteX6" fmla="*/ 3375442 w 4343400"/>
              <a:gd name="connsiteY6" fmla="*/ 0 h 18288"/>
              <a:gd name="connsiteX7" fmla="*/ 4343400 w 4343400"/>
              <a:gd name="connsiteY7" fmla="*/ 0 h 18288"/>
              <a:gd name="connsiteX8" fmla="*/ 4343400 w 4343400"/>
              <a:gd name="connsiteY8" fmla="*/ 18288 h 18288"/>
              <a:gd name="connsiteX9" fmla="*/ 3722914 w 4343400"/>
              <a:gd name="connsiteY9" fmla="*/ 18288 h 18288"/>
              <a:gd name="connsiteX10" fmla="*/ 3189297 w 4343400"/>
              <a:gd name="connsiteY10" fmla="*/ 18288 h 18288"/>
              <a:gd name="connsiteX11" fmla="*/ 2481943 w 4343400"/>
              <a:gd name="connsiteY11" fmla="*/ 18288 h 18288"/>
              <a:gd name="connsiteX12" fmla="*/ 1904891 w 4343400"/>
              <a:gd name="connsiteY12" fmla="*/ 18288 h 18288"/>
              <a:gd name="connsiteX13" fmla="*/ 1414707 w 4343400"/>
              <a:gd name="connsiteY13" fmla="*/ 18288 h 18288"/>
              <a:gd name="connsiteX14" fmla="*/ 750788 w 4343400"/>
              <a:gd name="connsiteY14" fmla="*/ 18288 h 18288"/>
              <a:gd name="connsiteX15" fmla="*/ 0 w 4343400"/>
              <a:gd name="connsiteY15" fmla="*/ 18288 h 18288"/>
              <a:gd name="connsiteX16" fmla="*/ 0 w 43434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43400" h="18288" fill="none" extrusionOk="0">
                <a:moveTo>
                  <a:pt x="0" y="0"/>
                </a:moveTo>
                <a:cubicBezTo>
                  <a:pt x="233209" y="-19550"/>
                  <a:pt x="330816" y="19068"/>
                  <a:pt x="577052" y="0"/>
                </a:cubicBezTo>
                <a:cubicBezTo>
                  <a:pt x="823288" y="-19068"/>
                  <a:pt x="875077" y="10360"/>
                  <a:pt x="1067235" y="0"/>
                </a:cubicBezTo>
                <a:cubicBezTo>
                  <a:pt x="1259393" y="-10360"/>
                  <a:pt x="1410699" y="2939"/>
                  <a:pt x="1600853" y="0"/>
                </a:cubicBezTo>
                <a:cubicBezTo>
                  <a:pt x="1791007" y="-2939"/>
                  <a:pt x="2101644" y="-26225"/>
                  <a:pt x="2264773" y="0"/>
                </a:cubicBezTo>
                <a:cubicBezTo>
                  <a:pt x="2427902" y="26225"/>
                  <a:pt x="2690426" y="-27726"/>
                  <a:pt x="2841825" y="0"/>
                </a:cubicBezTo>
                <a:cubicBezTo>
                  <a:pt x="2993224" y="27726"/>
                  <a:pt x="3172320" y="-18569"/>
                  <a:pt x="3375442" y="0"/>
                </a:cubicBezTo>
                <a:cubicBezTo>
                  <a:pt x="3578564" y="18569"/>
                  <a:pt x="4003119" y="21909"/>
                  <a:pt x="4343400" y="0"/>
                </a:cubicBezTo>
                <a:cubicBezTo>
                  <a:pt x="4343798" y="7429"/>
                  <a:pt x="4343380" y="10822"/>
                  <a:pt x="4343400" y="18288"/>
                </a:cubicBezTo>
                <a:cubicBezTo>
                  <a:pt x="4109047" y="14709"/>
                  <a:pt x="3996986" y="7919"/>
                  <a:pt x="3722914" y="18288"/>
                </a:cubicBezTo>
                <a:cubicBezTo>
                  <a:pt x="3448842" y="28657"/>
                  <a:pt x="3340973" y="29252"/>
                  <a:pt x="3189297" y="18288"/>
                </a:cubicBezTo>
                <a:cubicBezTo>
                  <a:pt x="3037621" y="7324"/>
                  <a:pt x="2636891" y="-9539"/>
                  <a:pt x="2481943" y="18288"/>
                </a:cubicBezTo>
                <a:cubicBezTo>
                  <a:pt x="2326995" y="46115"/>
                  <a:pt x="2131632" y="740"/>
                  <a:pt x="1904891" y="18288"/>
                </a:cubicBezTo>
                <a:cubicBezTo>
                  <a:pt x="1678150" y="35836"/>
                  <a:pt x="1575362" y="-3381"/>
                  <a:pt x="1414707" y="18288"/>
                </a:cubicBezTo>
                <a:cubicBezTo>
                  <a:pt x="1254052" y="39957"/>
                  <a:pt x="1051093" y="-335"/>
                  <a:pt x="750788" y="18288"/>
                </a:cubicBezTo>
                <a:cubicBezTo>
                  <a:pt x="450483" y="36911"/>
                  <a:pt x="293781" y="22900"/>
                  <a:pt x="0" y="18288"/>
                </a:cubicBezTo>
                <a:cubicBezTo>
                  <a:pt x="-591" y="13205"/>
                  <a:pt x="-663" y="6329"/>
                  <a:pt x="0" y="0"/>
                </a:cubicBezTo>
                <a:close/>
              </a:path>
              <a:path w="4343400" h="18288" stroke="0" extrusionOk="0">
                <a:moveTo>
                  <a:pt x="0" y="0"/>
                </a:moveTo>
                <a:cubicBezTo>
                  <a:pt x="212719" y="-28531"/>
                  <a:pt x="340561" y="-1164"/>
                  <a:pt x="577052" y="0"/>
                </a:cubicBezTo>
                <a:cubicBezTo>
                  <a:pt x="813543" y="1164"/>
                  <a:pt x="866967" y="-9376"/>
                  <a:pt x="1067235" y="0"/>
                </a:cubicBezTo>
                <a:cubicBezTo>
                  <a:pt x="1267503" y="9376"/>
                  <a:pt x="1485778" y="-20470"/>
                  <a:pt x="1774589" y="0"/>
                </a:cubicBezTo>
                <a:cubicBezTo>
                  <a:pt x="2063400" y="20470"/>
                  <a:pt x="2090152" y="-14502"/>
                  <a:pt x="2351641" y="0"/>
                </a:cubicBezTo>
                <a:cubicBezTo>
                  <a:pt x="2613130" y="14502"/>
                  <a:pt x="2802864" y="19125"/>
                  <a:pt x="2928693" y="0"/>
                </a:cubicBezTo>
                <a:cubicBezTo>
                  <a:pt x="3054522" y="-19125"/>
                  <a:pt x="3482611" y="-2038"/>
                  <a:pt x="3636046" y="0"/>
                </a:cubicBezTo>
                <a:cubicBezTo>
                  <a:pt x="3789481" y="2038"/>
                  <a:pt x="4012363" y="973"/>
                  <a:pt x="4343400" y="0"/>
                </a:cubicBezTo>
                <a:cubicBezTo>
                  <a:pt x="4342514" y="5429"/>
                  <a:pt x="4344221" y="14046"/>
                  <a:pt x="4343400" y="18288"/>
                </a:cubicBezTo>
                <a:cubicBezTo>
                  <a:pt x="4078870" y="-6138"/>
                  <a:pt x="4015967" y="29658"/>
                  <a:pt x="3809782" y="18288"/>
                </a:cubicBezTo>
                <a:cubicBezTo>
                  <a:pt x="3603597" y="6918"/>
                  <a:pt x="3495552" y="24439"/>
                  <a:pt x="3189297" y="18288"/>
                </a:cubicBezTo>
                <a:cubicBezTo>
                  <a:pt x="2883042" y="12137"/>
                  <a:pt x="2850610" y="32583"/>
                  <a:pt x="2568811" y="18288"/>
                </a:cubicBezTo>
                <a:cubicBezTo>
                  <a:pt x="2287012" y="3993"/>
                  <a:pt x="2279820" y="23580"/>
                  <a:pt x="1991759" y="18288"/>
                </a:cubicBezTo>
                <a:cubicBezTo>
                  <a:pt x="1703698" y="12996"/>
                  <a:pt x="1616455" y="23157"/>
                  <a:pt x="1284405" y="18288"/>
                </a:cubicBezTo>
                <a:cubicBezTo>
                  <a:pt x="952355" y="13419"/>
                  <a:pt x="783530" y="16053"/>
                  <a:pt x="577052" y="18288"/>
                </a:cubicBezTo>
                <a:cubicBezTo>
                  <a:pt x="370574" y="20523"/>
                  <a:pt x="173929" y="5195"/>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5B0190BA-937A-A260-C5B0-A4B1E10F194D}"/>
              </a:ext>
            </a:extLst>
          </p:cNvPr>
          <p:cNvSpPr>
            <a:spLocks noGrp="1"/>
          </p:cNvSpPr>
          <p:nvPr>
            <p:ph idx="1"/>
          </p:nvPr>
        </p:nvSpPr>
        <p:spPr>
          <a:xfrm>
            <a:off x="612648" y="2504819"/>
            <a:ext cx="6986016" cy="4113358"/>
          </a:xfrm>
        </p:spPr>
        <p:txBody>
          <a:bodyPr>
            <a:normAutofit/>
          </a:bodyPr>
          <a:lstStyle/>
          <a:p>
            <a:r>
              <a:rPr lang="en-US" sz="2200" dirty="0"/>
              <a:t>Moved to a textbook/course materials program in Fall 2024 with Barnes and Noble that included digital access and content</a:t>
            </a:r>
          </a:p>
          <a:p>
            <a:r>
              <a:rPr lang="en-US" sz="2200" dirty="0"/>
              <a:t>Worked with Financial Aid to pilot moving several key forms from PDF to Formstack (with SSO security options)</a:t>
            </a:r>
          </a:p>
          <a:p>
            <a:r>
              <a:rPr lang="en-US" sz="2200" dirty="0"/>
              <a:t>Continued to work with our non-tradition/post-traditional students in our ECU Online and Project Kitty Hawk/Flight Path programs that need specific supports for digital access and literacy skills</a:t>
            </a:r>
          </a:p>
          <a:p>
            <a:r>
              <a:rPr lang="en-US" sz="2200" dirty="0"/>
              <a:t>Created a new program series from the Center for Student Success “Life Hacks” that included elements of digital literacy, like email etiquette and writing techniques</a:t>
            </a:r>
          </a:p>
          <a:p>
            <a:endParaRPr lang="en-US" sz="2200" dirty="0"/>
          </a:p>
          <a:p>
            <a:endParaRPr lang="en-US" sz="2200" dirty="0"/>
          </a:p>
        </p:txBody>
      </p:sp>
      <p:pic>
        <p:nvPicPr>
          <p:cNvPr id="7" name="Picture 6" descr="Pen placed on top of a signature line">
            <a:extLst>
              <a:ext uri="{FF2B5EF4-FFF2-40B4-BE49-F238E27FC236}">
                <a16:creationId xmlns:a16="http://schemas.microsoft.com/office/drawing/2014/main" id="{D06A8A40-9719-79C5-4D38-56D6B5FD7F64}"/>
              </a:ext>
            </a:extLst>
          </p:cNvPr>
          <p:cNvPicPr>
            <a:picLocks noChangeAspect="1"/>
          </p:cNvPicPr>
          <p:nvPr/>
        </p:nvPicPr>
        <p:blipFill>
          <a:blip r:embed="rId3">
            <a:extLst>
              <a:ext uri="{28A0092B-C50C-407E-A947-70E740481C1C}">
                <a14:useLocalDpi xmlns:a14="http://schemas.microsoft.com/office/drawing/2010/main" val="0"/>
              </a:ext>
            </a:extLst>
          </a:blip>
          <a:srcRect r="-1" b="24054"/>
          <a:stretch/>
        </p:blipFill>
        <p:spPr>
          <a:xfrm>
            <a:off x="8381136" y="2360378"/>
            <a:ext cx="3530309" cy="1789635"/>
          </a:xfrm>
          <a:prstGeom prst="rect">
            <a:avLst/>
          </a:prstGeom>
        </p:spPr>
      </p:pic>
      <p:pic>
        <p:nvPicPr>
          <p:cNvPr id="5" name="Content Placeholder 4" descr="A yellow and purple logo&#10;&#10;AI-generated content may be incorrect.">
            <a:extLst>
              <a:ext uri="{FF2B5EF4-FFF2-40B4-BE49-F238E27FC236}">
                <a16:creationId xmlns:a16="http://schemas.microsoft.com/office/drawing/2014/main" id="{E95AC2B3-2EE3-0B0A-3F16-03381976D732}"/>
              </a:ext>
            </a:extLst>
          </p:cNvPr>
          <p:cNvPicPr>
            <a:picLocks noChangeAspect="1"/>
          </p:cNvPicPr>
          <p:nvPr/>
        </p:nvPicPr>
        <p:blipFill>
          <a:blip r:embed="rId4">
            <a:extLst>
              <a:ext uri="{28A0092B-C50C-407E-A947-70E740481C1C}">
                <a14:useLocalDpi xmlns:a14="http://schemas.microsoft.com/office/drawing/2010/main" val="0"/>
              </a:ext>
            </a:extLst>
          </a:blip>
          <a:srcRect t="2386" b="9215"/>
          <a:stretch/>
        </p:blipFill>
        <p:spPr>
          <a:xfrm>
            <a:off x="8381136" y="4581616"/>
            <a:ext cx="3530309" cy="1443350"/>
          </a:xfrm>
          <a:prstGeom prst="rect">
            <a:avLst/>
          </a:prstGeom>
        </p:spPr>
      </p:pic>
    </p:spTree>
    <p:extLst>
      <p:ext uri="{BB962C8B-B14F-4D97-AF65-F5344CB8AC3E}">
        <p14:creationId xmlns:p14="http://schemas.microsoft.com/office/powerpoint/2010/main" val="7036411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58FF299-8ECF-8FDE-277F-F932C72E0108}"/>
              </a:ext>
            </a:extLst>
          </p:cNvPr>
          <p:cNvSpPr>
            <a:spLocks noGrp="1"/>
          </p:cNvSpPr>
          <p:nvPr>
            <p:ph type="title"/>
          </p:nvPr>
        </p:nvSpPr>
        <p:spPr>
          <a:xfrm>
            <a:off x="841248" y="256032"/>
            <a:ext cx="10506456" cy="1014984"/>
          </a:xfrm>
        </p:spPr>
        <p:txBody>
          <a:bodyPr anchor="b">
            <a:normAutofit/>
          </a:bodyPr>
          <a:lstStyle/>
          <a:p>
            <a:r>
              <a:rPr lang="en-US" dirty="0"/>
              <a:t>Questions for discussion</a:t>
            </a:r>
          </a:p>
        </p:txBody>
      </p:sp>
      <p:sp>
        <p:nvSpPr>
          <p:cNvPr id="11" name="Rectangle 10">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Content Placeholder 2">
            <a:extLst>
              <a:ext uri="{FF2B5EF4-FFF2-40B4-BE49-F238E27FC236}">
                <a16:creationId xmlns:a16="http://schemas.microsoft.com/office/drawing/2014/main" id="{BC49B880-2D83-A69A-F652-E53C8ADDE0E3}"/>
              </a:ext>
            </a:extLst>
          </p:cNvPr>
          <p:cNvGraphicFramePr>
            <a:graphicFrameLocks noGrp="1"/>
          </p:cNvGraphicFramePr>
          <p:nvPr>
            <p:ph idx="1"/>
            <p:extLst>
              <p:ext uri="{D42A27DB-BD31-4B8C-83A1-F6EECF244321}">
                <p14:modId xmlns:p14="http://schemas.microsoft.com/office/powerpoint/2010/main" val="99678073"/>
              </p:ext>
            </p:extLst>
          </p:nvPr>
        </p:nvGraphicFramePr>
        <p:xfrm>
          <a:off x="838200" y="1926266"/>
          <a:ext cx="10515600" cy="43575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989939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8" name="Rectangle 1047">
            <a:extLst>
              <a:ext uri="{FF2B5EF4-FFF2-40B4-BE49-F238E27FC236}">
                <a16:creationId xmlns:a16="http://schemas.microsoft.com/office/drawing/2014/main" id="{76906711-0AFB-47DD-A4B6-4E94B38B8C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0" name="Freeform: Shape 1049">
            <a:extLst>
              <a:ext uri="{FF2B5EF4-FFF2-40B4-BE49-F238E27FC236}">
                <a16:creationId xmlns:a16="http://schemas.microsoft.com/office/drawing/2014/main" id="{AA91F649-894C-41F6-A21D-3D1AC558E9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877832"/>
          </a:xfrm>
          <a:custGeom>
            <a:avLst/>
            <a:gdLst>
              <a:gd name="connsiteX0" fmla="*/ 6789701 w 12192000"/>
              <a:gd name="connsiteY0" fmla="*/ 2809623 h 2877832"/>
              <a:gd name="connsiteX1" fmla="*/ 6788702 w 12192000"/>
              <a:gd name="connsiteY1" fmla="*/ 2809701 h 2877832"/>
              <a:gd name="connsiteX2" fmla="*/ 6788476 w 12192000"/>
              <a:gd name="connsiteY2" fmla="*/ 2810235 h 2877832"/>
              <a:gd name="connsiteX3" fmla="*/ 0 w 12192000"/>
              <a:gd name="connsiteY3" fmla="*/ 0 h 2877832"/>
              <a:gd name="connsiteX4" fmla="*/ 12192000 w 12192000"/>
              <a:gd name="connsiteY4" fmla="*/ 0 h 2877832"/>
              <a:gd name="connsiteX5" fmla="*/ 12192000 w 12192000"/>
              <a:gd name="connsiteY5" fmla="*/ 1915388 h 2877832"/>
              <a:gd name="connsiteX6" fmla="*/ 12061096 w 12192000"/>
              <a:gd name="connsiteY6" fmla="*/ 1954428 h 2877832"/>
              <a:gd name="connsiteX7" fmla="*/ 11676800 w 12192000"/>
              <a:gd name="connsiteY7" fmla="*/ 2058003 h 2877832"/>
              <a:gd name="connsiteX8" fmla="*/ 10425355 w 12192000"/>
              <a:gd name="connsiteY8" fmla="*/ 2341542 h 2877832"/>
              <a:gd name="connsiteX9" fmla="*/ 9424022 w 12192000"/>
              <a:gd name="connsiteY9" fmla="*/ 2516704 h 2877832"/>
              <a:gd name="connsiteX10" fmla="*/ 8458419 w 12192000"/>
              <a:gd name="connsiteY10" fmla="*/ 2650405 h 2877832"/>
              <a:gd name="connsiteX11" fmla="*/ 7715970 w 12192000"/>
              <a:gd name="connsiteY11" fmla="*/ 2730352 h 2877832"/>
              <a:gd name="connsiteX12" fmla="*/ 6951716 w 12192000"/>
              <a:gd name="connsiteY12" fmla="*/ 2796132 h 2877832"/>
              <a:gd name="connsiteX13" fmla="*/ 6936303 w 12192000"/>
              <a:gd name="connsiteY13" fmla="*/ 2798203 h 2877832"/>
              <a:gd name="connsiteX14" fmla="*/ 6790448 w 12192000"/>
              <a:gd name="connsiteY14" fmla="*/ 2809564 h 2877832"/>
              <a:gd name="connsiteX15" fmla="*/ 6799941 w 12192000"/>
              <a:gd name="connsiteY15" fmla="*/ 2811384 h 2877832"/>
              <a:gd name="connsiteX16" fmla="*/ 6835432 w 12192000"/>
              <a:gd name="connsiteY16" fmla="*/ 2809677 h 2877832"/>
              <a:gd name="connsiteX17" fmla="*/ 6884003 w 12192000"/>
              <a:gd name="connsiteY17" fmla="*/ 2806699 h 2877832"/>
              <a:gd name="connsiteX18" fmla="*/ 7578771 w 12192000"/>
              <a:gd name="connsiteY18" fmla="*/ 2774172 h 2877832"/>
              <a:gd name="connsiteX19" fmla="*/ 8623845 w 12192000"/>
              <a:gd name="connsiteY19" fmla="*/ 2687275 h 2877832"/>
              <a:gd name="connsiteX20" fmla="*/ 9479970 w 12192000"/>
              <a:gd name="connsiteY20" fmla="*/ 2583369 h 2877832"/>
              <a:gd name="connsiteX21" fmla="*/ 10629308 w 12192000"/>
              <a:gd name="connsiteY21" fmla="*/ 2389212 h 2877832"/>
              <a:gd name="connsiteX22" fmla="*/ 11998498 w 12192000"/>
              <a:gd name="connsiteY22" fmla="*/ 2063218 h 2877832"/>
              <a:gd name="connsiteX23" fmla="*/ 12192000 w 12192000"/>
              <a:gd name="connsiteY23" fmla="*/ 2006219 h 2877832"/>
              <a:gd name="connsiteX24" fmla="*/ 12192000 w 12192000"/>
              <a:gd name="connsiteY24" fmla="*/ 2060956 h 2877832"/>
              <a:gd name="connsiteX25" fmla="*/ 11829257 w 12192000"/>
              <a:gd name="connsiteY25" fmla="*/ 2166255 h 2877832"/>
              <a:gd name="connsiteX26" fmla="*/ 10939183 w 12192000"/>
              <a:gd name="connsiteY26" fmla="*/ 2380770 h 2877832"/>
              <a:gd name="connsiteX27" fmla="*/ 9985530 w 12192000"/>
              <a:gd name="connsiteY27" fmla="*/ 2560775 h 2877832"/>
              <a:gd name="connsiteX28" fmla="*/ 9186882 w 12192000"/>
              <a:gd name="connsiteY28" fmla="*/ 2676722 h 2877832"/>
              <a:gd name="connsiteX29" fmla="*/ 8578198 w 12192000"/>
              <a:gd name="connsiteY29" fmla="*/ 2746241 h 2877832"/>
              <a:gd name="connsiteX30" fmla="*/ 7864358 w 12192000"/>
              <a:gd name="connsiteY30" fmla="*/ 2807692 h 2877832"/>
              <a:gd name="connsiteX31" fmla="*/ 6935502 w 12192000"/>
              <a:gd name="connsiteY31" fmla="*/ 2859086 h 2877832"/>
              <a:gd name="connsiteX32" fmla="*/ 6477750 w 12192000"/>
              <a:gd name="connsiteY32" fmla="*/ 2872989 h 2877832"/>
              <a:gd name="connsiteX33" fmla="*/ 6362294 w 12192000"/>
              <a:gd name="connsiteY33" fmla="*/ 2877832 h 2877832"/>
              <a:gd name="connsiteX34" fmla="*/ 6057129 w 12192000"/>
              <a:gd name="connsiteY34" fmla="*/ 2877832 h 2877832"/>
              <a:gd name="connsiteX35" fmla="*/ 5977784 w 12192000"/>
              <a:gd name="connsiteY35" fmla="*/ 2873238 h 2877832"/>
              <a:gd name="connsiteX36" fmla="*/ 5265087 w 12192000"/>
              <a:gd name="connsiteY36" fmla="*/ 2836989 h 2877832"/>
              <a:gd name="connsiteX37" fmla="*/ 4346277 w 12192000"/>
              <a:gd name="connsiteY37" fmla="*/ 2774919 h 2877832"/>
              <a:gd name="connsiteX38" fmla="*/ 3373045 w 12192000"/>
              <a:gd name="connsiteY38" fmla="*/ 2676350 h 2877832"/>
              <a:gd name="connsiteX39" fmla="*/ 2362173 w 12192000"/>
              <a:gd name="connsiteY39" fmla="*/ 2557423 h 2877832"/>
              <a:gd name="connsiteX40" fmla="*/ 1233178 w 12192000"/>
              <a:gd name="connsiteY40" fmla="*/ 2384247 h 2877832"/>
              <a:gd name="connsiteX41" fmla="*/ 68500 w 12192000"/>
              <a:gd name="connsiteY41" fmla="*/ 2144540 h 2877832"/>
              <a:gd name="connsiteX42" fmla="*/ 0 w 12192000"/>
              <a:gd name="connsiteY42" fmla="*/ 2127185 h 2877832"/>
              <a:gd name="connsiteX43" fmla="*/ 0 w 12192000"/>
              <a:gd name="connsiteY43" fmla="*/ 2070696 h 2877832"/>
              <a:gd name="connsiteX44" fmla="*/ 72441 w 12192000"/>
              <a:gd name="connsiteY44" fmla="*/ 2089473 h 2877832"/>
              <a:gd name="connsiteX45" fmla="*/ 600716 w 12192000"/>
              <a:gd name="connsiteY45" fmla="*/ 2207843 h 2877832"/>
              <a:gd name="connsiteX46" fmla="*/ 1769512 w 12192000"/>
              <a:gd name="connsiteY46" fmla="*/ 2418011 h 2877832"/>
              <a:gd name="connsiteX47" fmla="*/ 2613554 w 12192000"/>
              <a:gd name="connsiteY47" fmla="*/ 2534953 h 2877832"/>
              <a:gd name="connsiteX48" fmla="*/ 2581134 w 12192000"/>
              <a:gd name="connsiteY48" fmla="*/ 2525022 h 2877832"/>
              <a:gd name="connsiteX49" fmla="*/ 1112635 w 12192000"/>
              <a:gd name="connsiteY49" fmla="*/ 2192325 h 2877832"/>
              <a:gd name="connsiteX50" fmla="*/ 420412 w 12192000"/>
              <a:gd name="connsiteY50" fmla="*/ 1992892 h 2877832"/>
              <a:gd name="connsiteX51" fmla="*/ 0 w 12192000"/>
              <a:gd name="connsiteY51" fmla="*/ 1853975 h 2877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000" h="2877832">
                <a:moveTo>
                  <a:pt x="6789701" y="2809623"/>
                </a:moveTo>
                <a:lnTo>
                  <a:pt x="6788702" y="2809701"/>
                </a:lnTo>
                <a:lnTo>
                  <a:pt x="6788476" y="2810235"/>
                </a:lnTo>
                <a:close/>
                <a:moveTo>
                  <a:pt x="0" y="0"/>
                </a:moveTo>
                <a:lnTo>
                  <a:pt x="12192000" y="0"/>
                </a:lnTo>
                <a:lnTo>
                  <a:pt x="12192000" y="1915388"/>
                </a:lnTo>
                <a:lnTo>
                  <a:pt x="12061096" y="1954428"/>
                </a:lnTo>
                <a:cubicBezTo>
                  <a:pt x="11933500" y="1990642"/>
                  <a:pt x="11805390" y="2025171"/>
                  <a:pt x="11676800" y="2058003"/>
                </a:cubicBezTo>
                <a:cubicBezTo>
                  <a:pt x="11262789" y="2165510"/>
                  <a:pt x="10845343" y="2259112"/>
                  <a:pt x="10425355" y="2341542"/>
                </a:cubicBezTo>
                <a:cubicBezTo>
                  <a:pt x="10092810" y="2406753"/>
                  <a:pt x="9759033" y="2465150"/>
                  <a:pt x="9424022" y="2516704"/>
                </a:cubicBezTo>
                <a:cubicBezTo>
                  <a:pt x="9102997" y="2566361"/>
                  <a:pt x="8781133" y="2610928"/>
                  <a:pt x="8458419" y="2650405"/>
                </a:cubicBezTo>
                <a:cubicBezTo>
                  <a:pt x="8211360" y="2680571"/>
                  <a:pt x="7963792" y="2706144"/>
                  <a:pt x="7715970" y="2730352"/>
                </a:cubicBezTo>
                <a:lnTo>
                  <a:pt x="6951716" y="2796132"/>
                </a:lnTo>
                <a:lnTo>
                  <a:pt x="6936303" y="2798203"/>
                </a:lnTo>
                <a:lnTo>
                  <a:pt x="6790448" y="2809564"/>
                </a:lnTo>
                <a:lnTo>
                  <a:pt x="6799941" y="2811384"/>
                </a:lnTo>
                <a:cubicBezTo>
                  <a:pt x="6811623" y="2811850"/>
                  <a:pt x="6823734" y="2809677"/>
                  <a:pt x="6835432" y="2809677"/>
                </a:cubicBezTo>
                <a:cubicBezTo>
                  <a:pt x="6851580" y="2809677"/>
                  <a:pt x="6867729" y="2807070"/>
                  <a:pt x="6884003" y="2806699"/>
                </a:cubicBezTo>
                <a:cubicBezTo>
                  <a:pt x="7115805" y="2801237"/>
                  <a:pt x="7347351" y="2789070"/>
                  <a:pt x="7578771" y="2774172"/>
                </a:cubicBezTo>
                <a:cubicBezTo>
                  <a:pt x="7927552" y="2751704"/>
                  <a:pt x="8276080" y="2723525"/>
                  <a:pt x="8623845" y="2687275"/>
                </a:cubicBezTo>
                <a:cubicBezTo>
                  <a:pt x="8909939" y="2657977"/>
                  <a:pt x="9195310" y="2623342"/>
                  <a:pt x="9479970" y="2583369"/>
                </a:cubicBezTo>
                <a:cubicBezTo>
                  <a:pt x="9864901" y="2528995"/>
                  <a:pt x="10248014" y="2464281"/>
                  <a:pt x="10629308" y="2389212"/>
                </a:cubicBezTo>
                <a:cubicBezTo>
                  <a:pt x="11090114" y="2298092"/>
                  <a:pt x="11546975" y="2190586"/>
                  <a:pt x="11998498" y="2063218"/>
                </a:cubicBezTo>
                <a:lnTo>
                  <a:pt x="12192000" y="2006219"/>
                </a:lnTo>
                <a:lnTo>
                  <a:pt x="12192000" y="2060956"/>
                </a:lnTo>
                <a:lnTo>
                  <a:pt x="11829257" y="2166255"/>
                </a:lnTo>
                <a:cubicBezTo>
                  <a:pt x="11534769" y="2245952"/>
                  <a:pt x="11238120" y="2316838"/>
                  <a:pt x="10939183" y="2380770"/>
                </a:cubicBezTo>
                <a:cubicBezTo>
                  <a:pt x="10622824" y="2448552"/>
                  <a:pt x="10304941" y="2508549"/>
                  <a:pt x="9985530" y="2560775"/>
                </a:cubicBezTo>
                <a:cubicBezTo>
                  <a:pt x="9720036" y="2604224"/>
                  <a:pt x="9453814" y="2642869"/>
                  <a:pt x="9186882" y="2676722"/>
                </a:cubicBezTo>
                <a:cubicBezTo>
                  <a:pt x="8984197" y="2702296"/>
                  <a:pt x="8781514" y="2726379"/>
                  <a:pt x="8578198" y="2746241"/>
                </a:cubicBezTo>
                <a:cubicBezTo>
                  <a:pt x="8340547" y="2768961"/>
                  <a:pt x="8102644" y="2790436"/>
                  <a:pt x="7864358" y="2807692"/>
                </a:cubicBezTo>
                <a:cubicBezTo>
                  <a:pt x="7554994" y="2830036"/>
                  <a:pt x="7245502" y="2847914"/>
                  <a:pt x="6935502" y="2859086"/>
                </a:cubicBezTo>
                <a:cubicBezTo>
                  <a:pt x="6782917" y="2864549"/>
                  <a:pt x="6630334" y="2868397"/>
                  <a:pt x="6477750" y="2872989"/>
                </a:cubicBezTo>
                <a:cubicBezTo>
                  <a:pt x="6439195" y="2870905"/>
                  <a:pt x="6400529" y="2872530"/>
                  <a:pt x="6362294" y="2877832"/>
                </a:cubicBezTo>
                <a:lnTo>
                  <a:pt x="6057129" y="2877832"/>
                </a:lnTo>
                <a:lnTo>
                  <a:pt x="5977784" y="2873238"/>
                </a:lnTo>
                <a:cubicBezTo>
                  <a:pt x="5740261" y="2860825"/>
                  <a:pt x="5502739" y="2847046"/>
                  <a:pt x="5265087" y="2836989"/>
                </a:cubicBezTo>
                <a:cubicBezTo>
                  <a:pt x="4958267" y="2824573"/>
                  <a:pt x="4651826" y="2804093"/>
                  <a:pt x="4346277" y="2774919"/>
                </a:cubicBezTo>
                <a:cubicBezTo>
                  <a:pt x="4021654" y="2744007"/>
                  <a:pt x="3697795" y="2709372"/>
                  <a:pt x="3373045" y="2676350"/>
                </a:cubicBezTo>
                <a:cubicBezTo>
                  <a:pt x="3035412" y="2642088"/>
                  <a:pt x="2698456" y="2602449"/>
                  <a:pt x="2362173" y="2557423"/>
                </a:cubicBezTo>
                <a:cubicBezTo>
                  <a:pt x="1984692" y="2507270"/>
                  <a:pt x="1608364" y="2449544"/>
                  <a:pt x="1233178" y="2384247"/>
                </a:cubicBezTo>
                <a:cubicBezTo>
                  <a:pt x="842181" y="2315534"/>
                  <a:pt x="453758" y="2237046"/>
                  <a:pt x="68500" y="2144540"/>
                </a:cubicBezTo>
                <a:lnTo>
                  <a:pt x="0" y="2127185"/>
                </a:lnTo>
                <a:lnTo>
                  <a:pt x="0" y="2070696"/>
                </a:lnTo>
                <a:lnTo>
                  <a:pt x="72441" y="2089473"/>
                </a:lnTo>
                <a:cubicBezTo>
                  <a:pt x="247961" y="2131651"/>
                  <a:pt x="424164" y="2170911"/>
                  <a:pt x="600716" y="2207843"/>
                </a:cubicBezTo>
                <a:cubicBezTo>
                  <a:pt x="988279" y="2288657"/>
                  <a:pt x="1378133" y="2357555"/>
                  <a:pt x="1769512" y="2418011"/>
                </a:cubicBezTo>
                <a:cubicBezTo>
                  <a:pt x="2052426" y="2461587"/>
                  <a:pt x="2335725" y="2501684"/>
                  <a:pt x="2613554" y="2534953"/>
                </a:cubicBezTo>
                <a:cubicBezTo>
                  <a:pt x="2605544" y="2537560"/>
                  <a:pt x="2594611" y="2527504"/>
                  <a:pt x="2581134" y="2525022"/>
                </a:cubicBezTo>
                <a:cubicBezTo>
                  <a:pt x="2087178" y="2433070"/>
                  <a:pt x="1597684" y="2322177"/>
                  <a:pt x="1112635" y="2192325"/>
                </a:cubicBezTo>
                <a:cubicBezTo>
                  <a:pt x="880453" y="2130254"/>
                  <a:pt x="649713" y="2063776"/>
                  <a:pt x="420412" y="1992892"/>
                </a:cubicBezTo>
                <a:lnTo>
                  <a:pt x="0" y="185397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8E67811A-8AE3-4778-A74B-415091C839AD}"/>
              </a:ext>
            </a:extLst>
          </p:cNvPr>
          <p:cNvSpPr>
            <a:spLocks noGrp="1"/>
          </p:cNvSpPr>
          <p:nvPr>
            <p:ph type="ctrTitle"/>
          </p:nvPr>
        </p:nvSpPr>
        <p:spPr>
          <a:xfrm>
            <a:off x="638881" y="390525"/>
            <a:ext cx="10909640" cy="1510301"/>
          </a:xfrm>
        </p:spPr>
        <p:txBody>
          <a:bodyPr vert="horz" lIns="91440" tIns="45720" rIns="91440" bIns="45720" rtlCol="0" anchor="ctr">
            <a:normAutofit/>
          </a:bodyPr>
          <a:lstStyle/>
          <a:p>
            <a:r>
              <a:rPr lang="en-US" sz="6600" kern="1200">
                <a:solidFill>
                  <a:srgbClr val="FFFFFF"/>
                </a:solidFill>
                <a:latin typeface="+mj-lt"/>
                <a:ea typeface="+mj-ea"/>
                <a:cs typeface="+mj-cs"/>
              </a:rPr>
              <a:t>Questions?</a:t>
            </a:r>
          </a:p>
        </p:txBody>
      </p:sp>
      <p:sp>
        <p:nvSpPr>
          <p:cNvPr id="4" name="Subtitle 3">
            <a:extLst>
              <a:ext uri="{FF2B5EF4-FFF2-40B4-BE49-F238E27FC236}">
                <a16:creationId xmlns:a16="http://schemas.microsoft.com/office/drawing/2014/main" id="{33954189-FEF1-4F53-889B-771379B14FEA}"/>
              </a:ext>
            </a:extLst>
          </p:cNvPr>
          <p:cNvSpPr>
            <a:spLocks noGrp="1"/>
          </p:cNvSpPr>
          <p:nvPr>
            <p:ph type="subTitle" idx="1"/>
          </p:nvPr>
        </p:nvSpPr>
        <p:spPr>
          <a:xfrm>
            <a:off x="2895601" y="1900826"/>
            <a:ext cx="6396204" cy="662542"/>
          </a:xfrm>
        </p:spPr>
        <p:txBody>
          <a:bodyPr anchor="ctr">
            <a:normAutofit/>
          </a:bodyPr>
          <a:lstStyle/>
          <a:p>
            <a:endParaRPr lang="en-US">
              <a:solidFill>
                <a:srgbClr val="FFFFFF"/>
              </a:solidFill>
            </a:endParaRPr>
          </a:p>
        </p:txBody>
      </p:sp>
      <p:sp>
        <p:nvSpPr>
          <p:cNvPr id="1052" name="sketch line">
            <a:extLst>
              <a:ext uri="{FF2B5EF4-FFF2-40B4-BE49-F238E27FC236}">
                <a16:creationId xmlns:a16="http://schemas.microsoft.com/office/drawing/2014/main" id="{56037404-66BD-46B5-9323-1B53131967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1753266"/>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rgbClr val="FFFFFF"/>
          </a:solidFill>
          <a:ln w="38100"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Question mark">
            <a:extLst>
              <a:ext uri="{FF2B5EF4-FFF2-40B4-BE49-F238E27FC236}">
                <a16:creationId xmlns:a16="http://schemas.microsoft.com/office/drawing/2014/main" id="{5F994373-07EB-7D70-89A8-82D54E864E9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84707" y="3067050"/>
            <a:ext cx="3019537" cy="3019537"/>
          </a:xfrm>
          <a:prstGeom prst="rect">
            <a:avLst/>
          </a:prstGeom>
        </p:spPr>
      </p:pic>
    </p:spTree>
    <p:extLst>
      <p:ext uri="{BB962C8B-B14F-4D97-AF65-F5344CB8AC3E}">
        <p14:creationId xmlns:p14="http://schemas.microsoft.com/office/powerpoint/2010/main" val="39802498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7" name="Rectangle 4102">
            <a:extLst>
              <a:ext uri="{FF2B5EF4-FFF2-40B4-BE49-F238E27FC236}">
                <a16:creationId xmlns:a16="http://schemas.microsoft.com/office/drawing/2014/main" id="{A9D2268A-D939-4E78-91B6-6C7E46406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a:extLst>
              <a:ext uri="{FF2B5EF4-FFF2-40B4-BE49-F238E27FC236}">
                <a16:creationId xmlns:a16="http://schemas.microsoft.com/office/drawing/2014/main" id="{94E1DEEB-DEFB-4C88-AFA4-F5E950D2C2C9}"/>
              </a:ext>
            </a:extLst>
          </p:cNvPr>
          <p:cNvPicPr>
            <a:picLocks noChangeAspect="1" noChangeArrowheads="1"/>
          </p:cNvPicPr>
          <p:nvPr/>
        </p:nvPicPr>
        <p:blipFill rotWithShape="1">
          <a:blip r:embed="rId3">
            <a:alphaModFix amt="40000"/>
            <a:extLst>
              <a:ext uri="{28A0092B-C50C-407E-A947-70E740481C1C}">
                <a14:useLocalDpi xmlns:a14="http://schemas.microsoft.com/office/drawing/2010/main" val="0"/>
              </a:ext>
            </a:extLst>
          </a:blip>
          <a:srcRect/>
          <a:stretch/>
        </p:blipFill>
        <p:spPr bwMode="auto">
          <a:xfrm>
            <a:off x="20" y="10"/>
            <a:ext cx="12191979"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D39B9D7-390D-4C14-9344-3258ED49E598}"/>
              </a:ext>
            </a:extLst>
          </p:cNvPr>
          <p:cNvSpPr>
            <a:spLocks noGrp="1"/>
          </p:cNvSpPr>
          <p:nvPr>
            <p:ph type="title"/>
          </p:nvPr>
        </p:nvSpPr>
        <p:spPr>
          <a:xfrm>
            <a:off x="640080" y="853673"/>
            <a:ext cx="4023360" cy="5004794"/>
          </a:xfrm>
        </p:spPr>
        <p:txBody>
          <a:bodyPr>
            <a:normAutofit/>
          </a:bodyPr>
          <a:lstStyle/>
          <a:p>
            <a:r>
              <a:rPr lang="en-US" sz="5400">
                <a:solidFill>
                  <a:schemeClr val="bg1"/>
                </a:solidFill>
              </a:rPr>
              <a:t>Conclusion</a:t>
            </a:r>
          </a:p>
        </p:txBody>
      </p:sp>
      <p:sp>
        <p:nvSpPr>
          <p:cNvPr id="3" name="Content Placeholder 2">
            <a:extLst>
              <a:ext uri="{FF2B5EF4-FFF2-40B4-BE49-F238E27FC236}">
                <a16:creationId xmlns:a16="http://schemas.microsoft.com/office/drawing/2014/main" id="{0DB53A66-F693-4135-B6F1-BA4A07C9383C}"/>
              </a:ext>
            </a:extLst>
          </p:cNvPr>
          <p:cNvSpPr>
            <a:spLocks noGrp="1"/>
          </p:cNvSpPr>
          <p:nvPr>
            <p:ph idx="1"/>
          </p:nvPr>
        </p:nvSpPr>
        <p:spPr>
          <a:xfrm>
            <a:off x="5599083" y="853673"/>
            <a:ext cx="5715000" cy="5004794"/>
          </a:xfrm>
        </p:spPr>
        <p:txBody>
          <a:bodyPr anchor="ctr">
            <a:normAutofit/>
          </a:bodyPr>
          <a:lstStyle/>
          <a:p>
            <a:pPr marL="0" indent="0">
              <a:buNone/>
            </a:pPr>
            <a:r>
              <a:rPr lang="en-US" sz="2200" b="1" dirty="0">
                <a:solidFill>
                  <a:schemeClr val="bg1"/>
                </a:solidFill>
                <a:latin typeface="+mj-lt"/>
              </a:rPr>
              <a:t>"Digital inclusion must evolve as technology advances.  Digital inclusion requires intentional strategies and investments to reduce and eliminate historical, institutional, and structural barriers to access and use of technology.“</a:t>
            </a:r>
          </a:p>
          <a:p>
            <a:pPr marL="0" indent="0">
              <a:buNone/>
            </a:pPr>
            <a:r>
              <a:rPr lang="en-US" sz="2200" b="1" dirty="0">
                <a:solidFill>
                  <a:schemeClr val="bg1"/>
                </a:solidFill>
                <a:latin typeface="+mj-lt"/>
              </a:rPr>
              <a:t>	- </a:t>
            </a:r>
            <a:r>
              <a:rPr lang="en-US" sz="2200" b="1" i="1" dirty="0">
                <a:solidFill>
                  <a:schemeClr val="bg1"/>
                </a:solidFill>
                <a:latin typeface="+mj-lt"/>
              </a:rPr>
              <a:t>National Digital Inclusion Alliance</a:t>
            </a:r>
          </a:p>
        </p:txBody>
      </p:sp>
      <p:sp>
        <p:nvSpPr>
          <p:cNvPr id="4108" name="sketch box">
            <a:extLst>
              <a:ext uri="{FF2B5EF4-FFF2-40B4-BE49-F238E27FC236}">
                <a16:creationId xmlns:a16="http://schemas.microsoft.com/office/drawing/2014/main" id="{E0C43A58-225D-452D-8185-0D89D1EED8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8921" y="493776"/>
            <a:ext cx="6229604" cy="5722227"/>
          </a:xfrm>
          <a:custGeom>
            <a:avLst/>
            <a:gdLst>
              <a:gd name="connsiteX0" fmla="*/ 0 w 6229604"/>
              <a:gd name="connsiteY0" fmla="*/ 0 h 5722227"/>
              <a:gd name="connsiteX1" fmla="*/ 629882 w 6229604"/>
              <a:gd name="connsiteY1" fmla="*/ 0 h 5722227"/>
              <a:gd name="connsiteX2" fmla="*/ 1135172 w 6229604"/>
              <a:gd name="connsiteY2" fmla="*/ 0 h 5722227"/>
              <a:gd name="connsiteX3" fmla="*/ 1951943 w 6229604"/>
              <a:gd name="connsiteY3" fmla="*/ 0 h 5722227"/>
              <a:gd name="connsiteX4" fmla="*/ 2581825 w 6229604"/>
              <a:gd name="connsiteY4" fmla="*/ 0 h 5722227"/>
              <a:gd name="connsiteX5" fmla="*/ 3211707 w 6229604"/>
              <a:gd name="connsiteY5" fmla="*/ 0 h 5722227"/>
              <a:gd name="connsiteX6" fmla="*/ 4028477 w 6229604"/>
              <a:gd name="connsiteY6" fmla="*/ 0 h 5722227"/>
              <a:gd name="connsiteX7" fmla="*/ 4596063 w 6229604"/>
              <a:gd name="connsiteY7" fmla="*/ 0 h 5722227"/>
              <a:gd name="connsiteX8" fmla="*/ 5412834 w 6229604"/>
              <a:gd name="connsiteY8" fmla="*/ 0 h 5722227"/>
              <a:gd name="connsiteX9" fmla="*/ 6229604 w 6229604"/>
              <a:gd name="connsiteY9" fmla="*/ 0 h 5722227"/>
              <a:gd name="connsiteX10" fmla="*/ 6229604 w 6229604"/>
              <a:gd name="connsiteY10" fmla="*/ 635803 h 5722227"/>
              <a:gd name="connsiteX11" fmla="*/ 6229604 w 6229604"/>
              <a:gd name="connsiteY11" fmla="*/ 1271606 h 5722227"/>
              <a:gd name="connsiteX12" fmla="*/ 6229604 w 6229604"/>
              <a:gd name="connsiteY12" fmla="*/ 1964631 h 5722227"/>
              <a:gd name="connsiteX13" fmla="*/ 6229604 w 6229604"/>
              <a:gd name="connsiteY13" fmla="*/ 2428767 h 5722227"/>
              <a:gd name="connsiteX14" fmla="*/ 6229604 w 6229604"/>
              <a:gd name="connsiteY14" fmla="*/ 3064570 h 5722227"/>
              <a:gd name="connsiteX15" fmla="*/ 6229604 w 6229604"/>
              <a:gd name="connsiteY15" fmla="*/ 3700373 h 5722227"/>
              <a:gd name="connsiteX16" fmla="*/ 6229604 w 6229604"/>
              <a:gd name="connsiteY16" fmla="*/ 4336176 h 5722227"/>
              <a:gd name="connsiteX17" fmla="*/ 6229604 w 6229604"/>
              <a:gd name="connsiteY17" fmla="*/ 5029202 h 5722227"/>
              <a:gd name="connsiteX18" fmla="*/ 6229604 w 6229604"/>
              <a:gd name="connsiteY18" fmla="*/ 5722227 h 5722227"/>
              <a:gd name="connsiteX19" fmla="*/ 5475130 w 6229604"/>
              <a:gd name="connsiteY19" fmla="*/ 5722227 h 5722227"/>
              <a:gd name="connsiteX20" fmla="*/ 4907544 w 6229604"/>
              <a:gd name="connsiteY20" fmla="*/ 5722227 h 5722227"/>
              <a:gd name="connsiteX21" fmla="*/ 4090773 w 6229604"/>
              <a:gd name="connsiteY21" fmla="*/ 5722227 h 5722227"/>
              <a:gd name="connsiteX22" fmla="*/ 3398595 w 6229604"/>
              <a:gd name="connsiteY22" fmla="*/ 5722227 h 5722227"/>
              <a:gd name="connsiteX23" fmla="*/ 2831009 w 6229604"/>
              <a:gd name="connsiteY23" fmla="*/ 5722227 h 5722227"/>
              <a:gd name="connsiteX24" fmla="*/ 2138831 w 6229604"/>
              <a:gd name="connsiteY24" fmla="*/ 5722227 h 5722227"/>
              <a:gd name="connsiteX25" fmla="*/ 1633541 w 6229604"/>
              <a:gd name="connsiteY25" fmla="*/ 5722227 h 5722227"/>
              <a:gd name="connsiteX26" fmla="*/ 1128251 w 6229604"/>
              <a:gd name="connsiteY26" fmla="*/ 5722227 h 5722227"/>
              <a:gd name="connsiteX27" fmla="*/ 0 w 6229604"/>
              <a:gd name="connsiteY27" fmla="*/ 5722227 h 5722227"/>
              <a:gd name="connsiteX28" fmla="*/ 0 w 6229604"/>
              <a:gd name="connsiteY28" fmla="*/ 5200869 h 5722227"/>
              <a:gd name="connsiteX29" fmla="*/ 0 w 6229604"/>
              <a:gd name="connsiteY29" fmla="*/ 4450621 h 5722227"/>
              <a:gd name="connsiteX30" fmla="*/ 0 w 6229604"/>
              <a:gd name="connsiteY30" fmla="*/ 3872040 h 5722227"/>
              <a:gd name="connsiteX31" fmla="*/ 0 w 6229604"/>
              <a:gd name="connsiteY31" fmla="*/ 3407904 h 5722227"/>
              <a:gd name="connsiteX32" fmla="*/ 0 w 6229604"/>
              <a:gd name="connsiteY32" fmla="*/ 2714879 h 5722227"/>
              <a:gd name="connsiteX33" fmla="*/ 0 w 6229604"/>
              <a:gd name="connsiteY33" fmla="*/ 2193520 h 5722227"/>
              <a:gd name="connsiteX34" fmla="*/ 0 w 6229604"/>
              <a:gd name="connsiteY34" fmla="*/ 1500495 h 5722227"/>
              <a:gd name="connsiteX35" fmla="*/ 0 w 6229604"/>
              <a:gd name="connsiteY35" fmla="*/ 750248 h 5722227"/>
              <a:gd name="connsiteX36" fmla="*/ 0 w 6229604"/>
              <a:gd name="connsiteY36" fmla="*/ 0 h 5722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229604" h="5722227" extrusionOk="0">
                <a:moveTo>
                  <a:pt x="0" y="0"/>
                </a:moveTo>
                <a:cubicBezTo>
                  <a:pt x="134765" y="733"/>
                  <a:pt x="359555" y="-15387"/>
                  <a:pt x="629882" y="0"/>
                </a:cubicBezTo>
                <a:cubicBezTo>
                  <a:pt x="900209" y="15387"/>
                  <a:pt x="965450" y="15937"/>
                  <a:pt x="1135172" y="0"/>
                </a:cubicBezTo>
                <a:cubicBezTo>
                  <a:pt x="1304894" y="-15937"/>
                  <a:pt x="1787212" y="10921"/>
                  <a:pt x="1951943" y="0"/>
                </a:cubicBezTo>
                <a:cubicBezTo>
                  <a:pt x="2116674" y="-10921"/>
                  <a:pt x="2378222" y="13313"/>
                  <a:pt x="2581825" y="0"/>
                </a:cubicBezTo>
                <a:cubicBezTo>
                  <a:pt x="2785428" y="-13313"/>
                  <a:pt x="2915218" y="19972"/>
                  <a:pt x="3211707" y="0"/>
                </a:cubicBezTo>
                <a:cubicBezTo>
                  <a:pt x="3508196" y="-19972"/>
                  <a:pt x="3832828" y="-34359"/>
                  <a:pt x="4028477" y="0"/>
                </a:cubicBezTo>
                <a:cubicBezTo>
                  <a:pt x="4224126" y="34359"/>
                  <a:pt x="4361257" y="4467"/>
                  <a:pt x="4596063" y="0"/>
                </a:cubicBezTo>
                <a:cubicBezTo>
                  <a:pt x="4830869" y="-4467"/>
                  <a:pt x="5091403" y="-7365"/>
                  <a:pt x="5412834" y="0"/>
                </a:cubicBezTo>
                <a:cubicBezTo>
                  <a:pt x="5734265" y="7365"/>
                  <a:pt x="6034988" y="-26786"/>
                  <a:pt x="6229604" y="0"/>
                </a:cubicBezTo>
                <a:cubicBezTo>
                  <a:pt x="6208296" y="256153"/>
                  <a:pt x="6219810" y="335049"/>
                  <a:pt x="6229604" y="635803"/>
                </a:cubicBezTo>
                <a:cubicBezTo>
                  <a:pt x="6239398" y="936557"/>
                  <a:pt x="6230184" y="1092448"/>
                  <a:pt x="6229604" y="1271606"/>
                </a:cubicBezTo>
                <a:cubicBezTo>
                  <a:pt x="6229024" y="1450764"/>
                  <a:pt x="6217841" y="1797531"/>
                  <a:pt x="6229604" y="1964631"/>
                </a:cubicBezTo>
                <a:cubicBezTo>
                  <a:pt x="6241367" y="2131731"/>
                  <a:pt x="6220367" y="2235822"/>
                  <a:pt x="6229604" y="2428767"/>
                </a:cubicBezTo>
                <a:cubicBezTo>
                  <a:pt x="6238841" y="2621712"/>
                  <a:pt x="6220929" y="2925917"/>
                  <a:pt x="6229604" y="3064570"/>
                </a:cubicBezTo>
                <a:cubicBezTo>
                  <a:pt x="6238279" y="3203223"/>
                  <a:pt x="6256755" y="3501958"/>
                  <a:pt x="6229604" y="3700373"/>
                </a:cubicBezTo>
                <a:cubicBezTo>
                  <a:pt x="6202453" y="3898788"/>
                  <a:pt x="6201714" y="4046823"/>
                  <a:pt x="6229604" y="4336176"/>
                </a:cubicBezTo>
                <a:cubicBezTo>
                  <a:pt x="6257494" y="4625529"/>
                  <a:pt x="6258821" y="4774033"/>
                  <a:pt x="6229604" y="5029202"/>
                </a:cubicBezTo>
                <a:cubicBezTo>
                  <a:pt x="6200387" y="5284371"/>
                  <a:pt x="6233334" y="5383875"/>
                  <a:pt x="6229604" y="5722227"/>
                </a:cubicBezTo>
                <a:cubicBezTo>
                  <a:pt x="6016393" y="5707881"/>
                  <a:pt x="5684528" y="5751176"/>
                  <a:pt x="5475130" y="5722227"/>
                </a:cubicBezTo>
                <a:cubicBezTo>
                  <a:pt x="5265732" y="5693278"/>
                  <a:pt x="5082862" y="5732690"/>
                  <a:pt x="4907544" y="5722227"/>
                </a:cubicBezTo>
                <a:cubicBezTo>
                  <a:pt x="4732226" y="5711764"/>
                  <a:pt x="4474837" y="5716289"/>
                  <a:pt x="4090773" y="5722227"/>
                </a:cubicBezTo>
                <a:cubicBezTo>
                  <a:pt x="3706709" y="5728165"/>
                  <a:pt x="3645902" y="5723973"/>
                  <a:pt x="3398595" y="5722227"/>
                </a:cubicBezTo>
                <a:cubicBezTo>
                  <a:pt x="3151288" y="5720481"/>
                  <a:pt x="3001606" y="5732695"/>
                  <a:pt x="2831009" y="5722227"/>
                </a:cubicBezTo>
                <a:cubicBezTo>
                  <a:pt x="2660412" y="5711759"/>
                  <a:pt x="2424161" y="5689878"/>
                  <a:pt x="2138831" y="5722227"/>
                </a:cubicBezTo>
                <a:cubicBezTo>
                  <a:pt x="1853501" y="5754576"/>
                  <a:pt x="1788223" y="5720540"/>
                  <a:pt x="1633541" y="5722227"/>
                </a:cubicBezTo>
                <a:cubicBezTo>
                  <a:pt x="1478859" y="5723915"/>
                  <a:pt x="1324151" y="5739059"/>
                  <a:pt x="1128251" y="5722227"/>
                </a:cubicBezTo>
                <a:cubicBezTo>
                  <a:pt x="932351" y="5705396"/>
                  <a:pt x="522340" y="5691488"/>
                  <a:pt x="0" y="5722227"/>
                </a:cubicBezTo>
                <a:cubicBezTo>
                  <a:pt x="-8445" y="5596771"/>
                  <a:pt x="-11215" y="5344833"/>
                  <a:pt x="0" y="5200869"/>
                </a:cubicBezTo>
                <a:cubicBezTo>
                  <a:pt x="11215" y="5056905"/>
                  <a:pt x="20310" y="4693766"/>
                  <a:pt x="0" y="4450621"/>
                </a:cubicBezTo>
                <a:cubicBezTo>
                  <a:pt x="-20310" y="4207476"/>
                  <a:pt x="817" y="4075053"/>
                  <a:pt x="0" y="3872040"/>
                </a:cubicBezTo>
                <a:cubicBezTo>
                  <a:pt x="-817" y="3669027"/>
                  <a:pt x="-21729" y="3595882"/>
                  <a:pt x="0" y="3407904"/>
                </a:cubicBezTo>
                <a:cubicBezTo>
                  <a:pt x="21729" y="3219926"/>
                  <a:pt x="-30605" y="3052469"/>
                  <a:pt x="0" y="2714879"/>
                </a:cubicBezTo>
                <a:cubicBezTo>
                  <a:pt x="30605" y="2377289"/>
                  <a:pt x="-16081" y="2430808"/>
                  <a:pt x="0" y="2193520"/>
                </a:cubicBezTo>
                <a:cubicBezTo>
                  <a:pt x="16081" y="1956232"/>
                  <a:pt x="18120" y="1817979"/>
                  <a:pt x="0" y="1500495"/>
                </a:cubicBezTo>
                <a:cubicBezTo>
                  <a:pt x="-18120" y="1183011"/>
                  <a:pt x="23969" y="972269"/>
                  <a:pt x="0" y="750248"/>
                </a:cubicBezTo>
                <a:cubicBezTo>
                  <a:pt x="-23969" y="528227"/>
                  <a:pt x="-3769" y="358360"/>
                  <a:pt x="0" y="0"/>
                </a:cubicBezTo>
                <a:close/>
              </a:path>
            </a:pathLst>
          </a:custGeom>
          <a:noFill/>
          <a:ln w="47625">
            <a:solidFill>
              <a:schemeClr val="bg1">
                <a:alpha val="75000"/>
              </a:schemeClr>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9874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020FB-415A-488A-BBAC-91B8A64D5791}"/>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5E3F1BE4-37CD-4F32-8C27-1324F09B79E0}"/>
              </a:ext>
            </a:extLst>
          </p:cNvPr>
          <p:cNvSpPr>
            <a:spLocks noGrp="1"/>
          </p:cNvSpPr>
          <p:nvPr>
            <p:ph idx="1"/>
          </p:nvPr>
        </p:nvSpPr>
        <p:spPr/>
        <p:txBody>
          <a:bodyPr>
            <a:normAutofit fontScale="40000" lnSpcReduction="20000"/>
          </a:bodyPr>
          <a:lstStyle/>
          <a:p>
            <a:r>
              <a:rPr lang="en-US" dirty="0"/>
              <a:t>Ainsworth, B., Allen, N., Dai, J., Elder, A., </a:t>
            </a:r>
            <a:r>
              <a:rPr lang="en-US" dirty="0" err="1"/>
              <a:t>Finkbeiner</a:t>
            </a:r>
            <a:r>
              <a:rPr lang="en-US" dirty="0"/>
              <a:t>, N., Freeman, A., Hare, S., Helge, K., </a:t>
            </a:r>
            <a:r>
              <a:rPr lang="en-US" dirty="0" err="1"/>
              <a:t>Helregel</a:t>
            </a:r>
            <a:r>
              <a:rPr lang="en-US" dirty="0"/>
              <a:t>, N., Hoover, J., Kirschner, J., Perrin, J., Ray, J., Raye, J., Reed, M., </a:t>
            </a:r>
            <a:r>
              <a:rPr lang="en-US" dirty="0" err="1"/>
              <a:t>Schoppert</a:t>
            </a:r>
            <a:r>
              <a:rPr lang="en-US" dirty="0"/>
              <a:t>, J., &amp; Thompson, L. (2020). State and Federal Legislation. https://uta.pressbooks.pub/markingopenandaffordablecourses/chapter/state-and-federal-legislation/</a:t>
            </a:r>
          </a:p>
          <a:p>
            <a:r>
              <a:rPr lang="en-US" dirty="0"/>
              <a:t>Banerjee, M. (2020). An Exploratory Study of Online Equity: Differential Levels of Technological Access and Technological Efficacy Among Underserved and Underrepresented Student Populations in Higher Education. Interdisciplinary Journal of E-Skills and Lifelong Learning, 16, 93–121.</a:t>
            </a:r>
          </a:p>
          <a:p>
            <a:r>
              <a:rPr lang="en-US" dirty="0"/>
              <a:t>Colleges Can Overestimate Their Students’ Tech Savvy. This Campus Has a Plan to Improve Digital Literacy. (2022, August 5). The Chronicle of Higher Education. https://www.chronicle.com/article/colleges-can-overestimate-their-students-tech-savvy-this-campus-has-a-plan-to-improve-digital-literacy</a:t>
            </a:r>
          </a:p>
          <a:p>
            <a:r>
              <a:rPr lang="en-US" dirty="0"/>
              <a:t>Courseware Can Be Integral to a Course. Why, Then, Are Students Footing the Bill for It? (2023, July 19). The Chronicle of Higher Education. https://www.chronicle.com/article/the-homework-tax</a:t>
            </a:r>
          </a:p>
          <a:p>
            <a:r>
              <a:rPr lang="en-US" dirty="0"/>
              <a:t>Flaherty, C. (n.d.). New Course Materials Models: Who Benefits? Inside Higher Ed. Retrieved September 15, 2023, from https://www.insidehighered.com/news/student-success/academic-life/2023/05/03/new-course-materials-models-who-benefits</a:t>
            </a:r>
          </a:p>
          <a:p>
            <a:r>
              <a:rPr lang="en-US" dirty="0" err="1"/>
              <a:t>Ibacache</a:t>
            </a:r>
            <a:r>
              <a:rPr lang="en-US" dirty="0"/>
              <a:t>, K., </a:t>
            </a:r>
            <a:r>
              <a:rPr lang="en-US" dirty="0" err="1"/>
              <a:t>Koob</a:t>
            </a:r>
            <a:r>
              <a:rPr lang="en-US" dirty="0"/>
              <a:t>, A. R., &amp; Vance, E. (2021). Emergency Remote Library Instruction and Tech Tools: A Matter of Equity During a Pandemic. Information Technology &amp; Libraries.</a:t>
            </a:r>
          </a:p>
          <a:p>
            <a:r>
              <a:rPr lang="en-US" dirty="0"/>
              <a:t>Jaggars, S. S., </a:t>
            </a:r>
            <a:r>
              <a:rPr lang="en-US" dirty="0" err="1"/>
              <a:t>Motz</a:t>
            </a:r>
            <a:r>
              <a:rPr lang="en-US" dirty="0"/>
              <a:t>, B. A., Rivera, M. D., Heckler, A., Quick, J. D., Hance, E. A., &amp; </a:t>
            </a:r>
            <a:r>
              <a:rPr lang="en-US" dirty="0" err="1"/>
              <a:t>Karwisch</a:t>
            </a:r>
            <a:r>
              <a:rPr lang="en-US" dirty="0"/>
              <a:t>, C. (2021). The Digital Divide Among College Students: Lessons Learned From the COVID-19 Emergency Transition. Midwestern Higher Education Compact.</a:t>
            </a:r>
          </a:p>
          <a:p>
            <a:r>
              <a:rPr lang="en-US" dirty="0"/>
              <a:t>Kelley, B., &amp; </a:t>
            </a:r>
            <a:r>
              <a:rPr lang="en-US" dirty="0" err="1"/>
              <a:t>Sisneros</a:t>
            </a:r>
            <a:r>
              <a:rPr lang="en-US" dirty="0"/>
              <a:t>, L. (2020). Broadband Access and the Digital Divides. Education Commission of the States.</a:t>
            </a:r>
          </a:p>
          <a:p>
            <a:r>
              <a:rPr lang="en-US" dirty="0"/>
              <a:t>Pittman, J., Severino, L., DeCarlo-</a:t>
            </a:r>
            <a:r>
              <a:rPr lang="en-US" dirty="0" err="1"/>
              <a:t>Tecce</a:t>
            </a:r>
            <a:r>
              <a:rPr lang="en-US" dirty="0"/>
              <a:t>, M. J., &amp; </a:t>
            </a:r>
            <a:r>
              <a:rPr lang="en-US" dirty="0" err="1"/>
              <a:t>Kiosoglous</a:t>
            </a:r>
            <a:r>
              <a:rPr lang="en-US" dirty="0"/>
              <a:t>, C. (2021). An action research case study: Digital equity and educational inclusion during an emergent COVID-19 divide. Journal for Multicultural Education, 15(1), 68–84. https://doi.org/10.1108/JME-09-2020-0099</a:t>
            </a:r>
          </a:p>
          <a:p>
            <a:r>
              <a:rPr lang="en-US" dirty="0"/>
              <a:t>Robinson, L., Schulz, J., </a:t>
            </a:r>
            <a:r>
              <a:rPr lang="en-US" dirty="0" err="1"/>
              <a:t>Wiborg</a:t>
            </a:r>
            <a:r>
              <a:rPr lang="en-US" dirty="0"/>
              <a:t>, O., &amp; Johnson, E. (n.d.). The COVID Connection: Pandemic Anxiety, COVID-19 Comprehension, and Digital Confidence. American Behavioral Scientist, 65(12), 1721–1746.</a:t>
            </a:r>
          </a:p>
          <a:p>
            <a:r>
              <a:rPr lang="en-US" dirty="0"/>
              <a:t>Universal Design for Learning | Center for Teaching Innovation. (n.d.). Retrieved July 12, 2022, from https://teaching.cornell.edu/teaching-resources/designing-your-course/universal-design-learning</a:t>
            </a:r>
          </a:p>
          <a:p>
            <a:r>
              <a:rPr lang="en-US" dirty="0"/>
              <a:t>Van Dijk, J. A. G. M. (2017). Digital Divide: Impact of Access. In P. </a:t>
            </a:r>
            <a:r>
              <a:rPr lang="en-US" dirty="0" err="1"/>
              <a:t>Rössler</a:t>
            </a:r>
            <a:r>
              <a:rPr lang="en-US" dirty="0"/>
              <a:t>, C. A. </a:t>
            </a:r>
            <a:r>
              <a:rPr lang="en-US" dirty="0" err="1"/>
              <a:t>Hoffner</a:t>
            </a:r>
            <a:r>
              <a:rPr lang="en-US" dirty="0"/>
              <a:t>, &amp; L. </a:t>
            </a:r>
            <a:r>
              <a:rPr lang="en-US" dirty="0" err="1"/>
              <a:t>Zoonen</a:t>
            </a:r>
            <a:r>
              <a:rPr lang="en-US" dirty="0"/>
              <a:t> (Eds.), The International Encyclopedia of Media Effects (1st ed., pp. 1–11). Wiley. https://doi.org/10.1002/9781118783764.wbieme0043</a:t>
            </a:r>
          </a:p>
          <a:p>
            <a:endParaRPr lang="en-US" dirty="0"/>
          </a:p>
          <a:p>
            <a:endParaRPr lang="en-US" dirty="0"/>
          </a:p>
        </p:txBody>
      </p:sp>
    </p:spTree>
    <p:extLst>
      <p:ext uri="{BB962C8B-B14F-4D97-AF65-F5344CB8AC3E}">
        <p14:creationId xmlns:p14="http://schemas.microsoft.com/office/powerpoint/2010/main" val="9986132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8694EA-4D50-40C3-85C5-7DD68D598043}"/>
              </a:ext>
            </a:extLst>
          </p:cNvPr>
          <p:cNvSpPr>
            <a:spLocks noGrp="1"/>
          </p:cNvSpPr>
          <p:nvPr>
            <p:ph type="title"/>
          </p:nvPr>
        </p:nvSpPr>
        <p:spPr>
          <a:xfrm>
            <a:off x="836680" y="230137"/>
            <a:ext cx="6002110" cy="1495425"/>
          </a:xfrm>
        </p:spPr>
        <p:txBody>
          <a:bodyPr>
            <a:normAutofit/>
          </a:bodyPr>
          <a:lstStyle/>
          <a:p>
            <a:r>
              <a:rPr lang="en-US" sz="4000" dirty="0"/>
              <a:t>Defining the digital divide</a:t>
            </a:r>
          </a:p>
        </p:txBody>
      </p:sp>
      <p:sp>
        <p:nvSpPr>
          <p:cNvPr id="3" name="Content Placeholder 2">
            <a:extLst>
              <a:ext uri="{FF2B5EF4-FFF2-40B4-BE49-F238E27FC236}">
                <a16:creationId xmlns:a16="http://schemas.microsoft.com/office/drawing/2014/main" id="{88751818-FA6F-48C3-88D1-DCA9BA65D02D}"/>
              </a:ext>
            </a:extLst>
          </p:cNvPr>
          <p:cNvSpPr>
            <a:spLocks noGrp="1"/>
          </p:cNvSpPr>
          <p:nvPr>
            <p:ph idx="1"/>
          </p:nvPr>
        </p:nvSpPr>
        <p:spPr>
          <a:xfrm>
            <a:off x="836680" y="1376039"/>
            <a:ext cx="6002110" cy="5349226"/>
          </a:xfrm>
        </p:spPr>
        <p:txBody>
          <a:bodyPr>
            <a:normAutofit/>
          </a:bodyPr>
          <a:lstStyle/>
          <a:p>
            <a:pPr>
              <a:buFont typeface="Arial" panose="020B0604020202020204" pitchFamily="34" charset="0"/>
              <a:buChar char="•"/>
            </a:pPr>
            <a:r>
              <a:rPr lang="en-US" sz="1800" dirty="0">
                <a:latin typeface="+mj-lt"/>
                <a:ea typeface="Open Sans" panose="020B0606030504020204" pitchFamily="34" charset="0"/>
                <a:cs typeface="Open Sans" panose="020B0606030504020204" pitchFamily="34" charset="0"/>
              </a:rPr>
              <a:t>In March 2020, much of higher education transitioned to emergency online education as a response to the COVID-19 pandemic and the subsequent shutdown of college and universities. </a:t>
            </a:r>
          </a:p>
          <a:p>
            <a:pPr>
              <a:buFont typeface="Arial" panose="020B0604020202020204" pitchFamily="34" charset="0"/>
              <a:buChar char="•"/>
            </a:pPr>
            <a:r>
              <a:rPr lang="en-US" sz="1800" dirty="0">
                <a:latin typeface="+mj-lt"/>
                <a:ea typeface="Open Sans" panose="020B0606030504020204" pitchFamily="34" charset="0"/>
                <a:cs typeface="Open Sans" panose="020B0606030504020204" pitchFamily="34" charset="0"/>
              </a:rPr>
              <a:t>Many students were sent home to communities and areas of the country that were not able to support reliable broadband internet service or to environments that lacked the necessary devices and software for their educational studies (</a:t>
            </a:r>
            <a:r>
              <a:rPr lang="en-US" sz="1800" dirty="0" err="1">
                <a:latin typeface="+mj-lt"/>
                <a:ea typeface="Open Sans" panose="020B0606030504020204" pitchFamily="34" charset="0"/>
                <a:cs typeface="Open Sans" panose="020B0606030504020204" pitchFamily="34" charset="0"/>
              </a:rPr>
              <a:t>Ibacache</a:t>
            </a:r>
            <a:r>
              <a:rPr lang="en-US" sz="1800" dirty="0">
                <a:latin typeface="+mj-lt"/>
                <a:ea typeface="Open Sans" panose="020B0606030504020204" pitchFamily="34" charset="0"/>
                <a:cs typeface="Open Sans" panose="020B0606030504020204" pitchFamily="34" charset="0"/>
              </a:rPr>
              <a:t> et al., 2021). </a:t>
            </a:r>
          </a:p>
          <a:p>
            <a:pPr>
              <a:buFont typeface="Arial" panose="020B0604020202020204" pitchFamily="34" charset="0"/>
              <a:buChar char="•"/>
            </a:pPr>
            <a:r>
              <a:rPr lang="en-US" sz="1800" dirty="0">
                <a:latin typeface="+mj-lt"/>
                <a:ea typeface="Open Sans" panose="020B0606030504020204" pitchFamily="34" charset="0"/>
                <a:cs typeface="Open Sans" panose="020B0606030504020204" pitchFamily="34" charset="0"/>
              </a:rPr>
              <a:t>Universities were provided with funding to address student emergency needs, first through the CARES Act and now through the HEERF (Higher Education Emergency Relief Funds) grant distribution (Atherton, 2020). </a:t>
            </a:r>
          </a:p>
          <a:p>
            <a:pPr>
              <a:buFont typeface="Arial" panose="020B0604020202020204" pitchFamily="34" charset="0"/>
              <a:buChar char="•"/>
            </a:pPr>
            <a:r>
              <a:rPr lang="en-US" sz="1800" dirty="0">
                <a:latin typeface="+mj-lt"/>
                <a:ea typeface="Open Sans" panose="020B0606030504020204" pitchFamily="34" charset="0"/>
                <a:cs typeface="Open Sans" panose="020B0606030504020204" pitchFamily="34" charset="0"/>
              </a:rPr>
              <a:t>Identified uses for these funds include providing additional devices to students and families, utilizing technology to make courses mobile-friendly and to connect students to the internet through hot spots or supplementing the costs of increased internet usage in their homes (</a:t>
            </a:r>
            <a:r>
              <a:rPr lang="en-US" sz="1800" dirty="0" err="1">
                <a:latin typeface="+mj-lt"/>
                <a:ea typeface="Open Sans" panose="020B0606030504020204" pitchFamily="34" charset="0"/>
                <a:cs typeface="Open Sans" panose="020B0606030504020204" pitchFamily="34" charset="0"/>
              </a:rPr>
              <a:t>Ratledge</a:t>
            </a:r>
            <a:r>
              <a:rPr lang="en-US" sz="1800" dirty="0">
                <a:latin typeface="+mj-lt"/>
                <a:ea typeface="Open Sans" panose="020B0606030504020204" pitchFamily="34" charset="0"/>
                <a:cs typeface="Open Sans" panose="020B0606030504020204" pitchFamily="34" charset="0"/>
              </a:rPr>
              <a:t> et al., 2020). </a:t>
            </a:r>
          </a:p>
          <a:p>
            <a:endParaRPr lang="en-US" sz="1400" dirty="0"/>
          </a:p>
        </p:txBody>
      </p:sp>
      <p:pic>
        <p:nvPicPr>
          <p:cNvPr id="6" name="Picture 5" descr="Person working on computer">
            <a:extLst>
              <a:ext uri="{FF2B5EF4-FFF2-40B4-BE49-F238E27FC236}">
                <a16:creationId xmlns:a16="http://schemas.microsoft.com/office/drawing/2014/main" id="{6C5E45FF-4D0A-4CDC-83C4-E16FF9002045}"/>
              </a:ext>
            </a:extLst>
          </p:cNvPr>
          <p:cNvPicPr>
            <a:picLocks noChangeAspect="1"/>
          </p:cNvPicPr>
          <p:nvPr/>
        </p:nvPicPr>
        <p:blipFill rotWithShape="1">
          <a:blip r:embed="rId3">
            <a:extLst>
              <a:ext uri="{28A0092B-C50C-407E-A947-70E740481C1C}">
                <a14:useLocalDpi xmlns:a14="http://schemas.microsoft.com/office/drawing/2010/main" val="0"/>
              </a:ext>
            </a:extLst>
          </a:blip>
          <a:srcRect l="25358" r="26047" b="-1"/>
          <a:stretch/>
        </p:blipFill>
        <p:spPr>
          <a:xfrm>
            <a:off x="7199440" y="10"/>
            <a:ext cx="4992560" cy="6857990"/>
          </a:xfrm>
          <a:prstGeom prst="rect">
            <a:avLst/>
          </a:prstGeom>
          <a:effectLst/>
        </p:spPr>
      </p:pic>
    </p:spTree>
    <p:extLst>
      <p:ext uri="{BB962C8B-B14F-4D97-AF65-F5344CB8AC3E}">
        <p14:creationId xmlns:p14="http://schemas.microsoft.com/office/powerpoint/2010/main" val="25473465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CB962CF-61A3-4EF9-94F6-7C59B03295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AC4DFF-2613-46D8-A9D1-3C96B1DD8FD2}"/>
              </a:ext>
            </a:extLst>
          </p:cNvPr>
          <p:cNvSpPr>
            <a:spLocks noGrp="1"/>
          </p:cNvSpPr>
          <p:nvPr>
            <p:ph type="title"/>
          </p:nvPr>
        </p:nvSpPr>
        <p:spPr>
          <a:xfrm>
            <a:off x="767243" y="100841"/>
            <a:ext cx="6797405" cy="1651404"/>
          </a:xfrm>
        </p:spPr>
        <p:txBody>
          <a:bodyPr>
            <a:normAutofit/>
          </a:bodyPr>
          <a:lstStyle/>
          <a:p>
            <a:r>
              <a:rPr lang="en-US" sz="4000" dirty="0"/>
              <a:t>Why “digital divide”?</a:t>
            </a:r>
          </a:p>
        </p:txBody>
      </p:sp>
      <p:sp>
        <p:nvSpPr>
          <p:cNvPr id="3" name="Content Placeholder 2">
            <a:extLst>
              <a:ext uri="{FF2B5EF4-FFF2-40B4-BE49-F238E27FC236}">
                <a16:creationId xmlns:a16="http://schemas.microsoft.com/office/drawing/2014/main" id="{A80BB324-3461-49C5-BE0C-760387048A99}"/>
              </a:ext>
            </a:extLst>
          </p:cNvPr>
          <p:cNvSpPr>
            <a:spLocks noGrp="1"/>
          </p:cNvSpPr>
          <p:nvPr>
            <p:ph idx="1"/>
          </p:nvPr>
        </p:nvSpPr>
        <p:spPr>
          <a:xfrm>
            <a:off x="838200" y="1384917"/>
            <a:ext cx="6797405" cy="5169887"/>
          </a:xfrm>
        </p:spPr>
        <p:txBody>
          <a:bodyPr>
            <a:normAutofit lnSpcReduction="10000"/>
          </a:bodyPr>
          <a:lstStyle/>
          <a:p>
            <a:r>
              <a:rPr lang="en-US" sz="2000" b="1" dirty="0">
                <a:latin typeface="+mj-lt"/>
              </a:rPr>
              <a:t>Students’ Treasure Chest:</a:t>
            </a:r>
          </a:p>
          <a:p>
            <a:pPr lvl="1"/>
            <a:r>
              <a:rPr lang="en-US" sz="2000" dirty="0">
                <a:latin typeface="+mj-lt"/>
              </a:rPr>
              <a:t>Helped to distribute $27 million dollars of HEERF/CARES Act Funds from 2020-2023</a:t>
            </a:r>
          </a:p>
          <a:p>
            <a:pPr marL="457200" lvl="1" indent="0">
              <a:buNone/>
            </a:pPr>
            <a:endParaRPr lang="en-US" sz="2000" dirty="0">
              <a:latin typeface="+mj-lt"/>
            </a:endParaRPr>
          </a:p>
          <a:p>
            <a:pPr lvl="1"/>
            <a:r>
              <a:rPr lang="en-US" sz="2000" dirty="0">
                <a:latin typeface="+mj-lt"/>
              </a:rPr>
              <a:t>Much of the first year or so included manual processes of reviewing over 16,000 applications for funding and determining appropriate fund codes to track our distribution, including unique codes for lost wages, housing/food, and technology.</a:t>
            </a:r>
          </a:p>
          <a:p>
            <a:pPr lvl="1"/>
            <a:endParaRPr lang="en-US" sz="2000" dirty="0">
              <a:latin typeface="+mj-lt"/>
            </a:endParaRPr>
          </a:p>
          <a:p>
            <a:pPr lvl="1"/>
            <a:r>
              <a:rPr lang="en-US" sz="2000" dirty="0">
                <a:latin typeface="+mj-lt"/>
              </a:rPr>
              <a:t>At the same time, the stories from the students provided context to what they were coping with and how the pandemic was impacting them, especially around technology and digital access at home. </a:t>
            </a:r>
          </a:p>
          <a:p>
            <a:pPr lvl="1"/>
            <a:endParaRPr lang="en-US" sz="2000" dirty="0">
              <a:latin typeface="+mj-lt"/>
            </a:endParaRPr>
          </a:p>
          <a:p>
            <a:pPr lvl="1"/>
            <a:r>
              <a:rPr lang="en-US" sz="2000" dirty="0">
                <a:latin typeface="+mj-lt"/>
              </a:rPr>
              <a:t>ECU is seen as a regional institution that is designed to specifically serve the rural areas in eastern North Carolina—so the digital divide became an area of research interest. </a:t>
            </a:r>
          </a:p>
          <a:p>
            <a:endParaRPr lang="en-US" sz="1400" dirty="0"/>
          </a:p>
        </p:txBody>
      </p:sp>
      <p:pic>
        <p:nvPicPr>
          <p:cNvPr id="4" name="Picture 3" descr="A picture containing text, sign&#10;&#10;Description automatically generated">
            <a:extLst>
              <a:ext uri="{FF2B5EF4-FFF2-40B4-BE49-F238E27FC236}">
                <a16:creationId xmlns:a16="http://schemas.microsoft.com/office/drawing/2014/main" id="{32591C0F-D619-411D-81A7-2964781567F8}"/>
              </a:ext>
            </a:extLst>
          </p:cNvPr>
          <p:cNvPicPr>
            <a:picLocks noChangeAspect="1"/>
          </p:cNvPicPr>
          <p:nvPr/>
        </p:nvPicPr>
        <p:blipFill rotWithShape="1">
          <a:blip r:embed="rId3">
            <a:extLst>
              <a:ext uri="{28A0092B-C50C-407E-A947-70E740481C1C}">
                <a14:useLocalDpi xmlns:a14="http://schemas.microsoft.com/office/drawing/2010/main" val="0"/>
              </a:ext>
            </a:extLst>
          </a:blip>
          <a:srcRect r="-2" b="1829"/>
          <a:stretch/>
        </p:blipFill>
        <p:spPr>
          <a:xfrm>
            <a:off x="8565978" y="168168"/>
            <a:ext cx="2858779" cy="3168155"/>
          </a:xfrm>
          <a:prstGeom prst="rect">
            <a:avLst/>
          </a:prstGeom>
        </p:spPr>
      </p:pic>
      <p:pic>
        <p:nvPicPr>
          <p:cNvPr id="6" name="Picture 5" descr="A purple sign with yellow text&#10;&#10;Description automatically generated">
            <a:extLst>
              <a:ext uri="{FF2B5EF4-FFF2-40B4-BE49-F238E27FC236}">
                <a16:creationId xmlns:a16="http://schemas.microsoft.com/office/drawing/2014/main" id="{1AA8FE52-AECC-4B52-BD69-6CE4BA4CC2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97556" y="3667819"/>
            <a:ext cx="3995623" cy="2487275"/>
          </a:xfrm>
          <a:prstGeom prst="rect">
            <a:avLst/>
          </a:prstGeom>
        </p:spPr>
      </p:pic>
    </p:spTree>
    <p:extLst>
      <p:ext uri="{BB962C8B-B14F-4D97-AF65-F5344CB8AC3E}">
        <p14:creationId xmlns:p14="http://schemas.microsoft.com/office/powerpoint/2010/main" val="4199633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3E9E6-8C19-4B31-83A4-739093D5CB73}"/>
              </a:ext>
            </a:extLst>
          </p:cNvPr>
          <p:cNvSpPr>
            <a:spLocks noGrp="1"/>
          </p:cNvSpPr>
          <p:nvPr>
            <p:ph type="title"/>
          </p:nvPr>
        </p:nvSpPr>
        <p:spPr>
          <a:xfrm>
            <a:off x="5868557" y="1138036"/>
            <a:ext cx="5444382" cy="1402470"/>
          </a:xfrm>
        </p:spPr>
        <p:txBody>
          <a:bodyPr anchor="t">
            <a:normAutofit/>
          </a:bodyPr>
          <a:lstStyle/>
          <a:p>
            <a:r>
              <a:rPr lang="en-US" sz="3600" dirty="0"/>
              <a:t>Intersection of digital access and equity</a:t>
            </a:r>
          </a:p>
        </p:txBody>
      </p:sp>
      <p:pic>
        <p:nvPicPr>
          <p:cNvPr id="5" name="Picture 4" descr="Abstract blurred public library with bookshelves">
            <a:extLst>
              <a:ext uri="{FF2B5EF4-FFF2-40B4-BE49-F238E27FC236}">
                <a16:creationId xmlns:a16="http://schemas.microsoft.com/office/drawing/2014/main" id="{0A746D18-F464-E216-8943-A6D482305865}"/>
              </a:ext>
            </a:extLst>
          </p:cNvPr>
          <p:cNvPicPr>
            <a:picLocks noChangeAspect="1"/>
          </p:cNvPicPr>
          <p:nvPr/>
        </p:nvPicPr>
        <p:blipFill rotWithShape="1">
          <a:blip r:embed="rId3"/>
          <a:srcRect l="13762" r="36100" b="-1"/>
          <a:stretch/>
        </p:blipFill>
        <p:spPr>
          <a:xfrm>
            <a:off x="-1" y="10"/>
            <a:ext cx="5151179" cy="6857990"/>
          </a:xfrm>
          <a:prstGeom prst="rect">
            <a:avLst/>
          </a:prstGeom>
        </p:spPr>
      </p:pic>
      <p:cxnSp>
        <p:nvCxnSpPr>
          <p:cNvPr id="14" name="Straight Connector 13">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71697"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4F1EE46-7E3E-4DAA-8F61-69CB0E9B6E50}"/>
              </a:ext>
            </a:extLst>
          </p:cNvPr>
          <p:cNvSpPr>
            <a:spLocks noGrp="1"/>
          </p:cNvSpPr>
          <p:nvPr>
            <p:ph idx="1"/>
          </p:nvPr>
        </p:nvSpPr>
        <p:spPr>
          <a:xfrm>
            <a:off x="5868556" y="2261937"/>
            <a:ext cx="5547005" cy="4379495"/>
          </a:xfrm>
        </p:spPr>
        <p:txBody>
          <a:bodyPr>
            <a:normAutofit/>
          </a:bodyPr>
          <a:lstStyle/>
          <a:p>
            <a:r>
              <a:rPr lang="en-US" sz="1800" dirty="0">
                <a:latin typeface="+mj-lt"/>
              </a:rPr>
              <a:t>Households below the federal poverty level and located in nonmetropolitan areas were disproportionately affected by the move to virtual education and struggled having either high-speed home internet and/or adequate devices (Kelley &amp; </a:t>
            </a:r>
            <a:r>
              <a:rPr lang="en-US" sz="1800" dirty="0" err="1">
                <a:latin typeface="+mj-lt"/>
              </a:rPr>
              <a:t>Sisneros</a:t>
            </a:r>
            <a:r>
              <a:rPr lang="en-US" sz="1800" dirty="0">
                <a:latin typeface="+mj-lt"/>
              </a:rPr>
              <a:t>, 2020). </a:t>
            </a:r>
          </a:p>
          <a:p>
            <a:r>
              <a:rPr lang="en-US" sz="1800" dirty="0">
                <a:latin typeface="+mj-lt"/>
              </a:rPr>
              <a:t>In response to the pandemic, many universities also created institutional technology programs that allowed for long-term lending and providing access to wireless internet for those who remained in the community (Jaggars, et al., 2021). </a:t>
            </a:r>
          </a:p>
          <a:p>
            <a:r>
              <a:rPr lang="en-US" sz="1800" dirty="0">
                <a:latin typeface="+mj-lt"/>
              </a:rPr>
              <a:t>These programs have shown to be effective in providing equity and access to students who would have otherwise been unable to continue their education or been unsuccessful in their current coursework, a new phenomenon viewed as the “COVID19 Melt” (Atherton, 2020). </a:t>
            </a:r>
          </a:p>
          <a:p>
            <a:endParaRPr lang="en-US" sz="1400" dirty="0"/>
          </a:p>
        </p:txBody>
      </p:sp>
    </p:spTree>
    <p:extLst>
      <p:ext uri="{BB962C8B-B14F-4D97-AF65-F5344CB8AC3E}">
        <p14:creationId xmlns:p14="http://schemas.microsoft.com/office/powerpoint/2010/main" val="21804820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CC60AE-E1DF-48D7-9657-FA2D0898A67F}"/>
              </a:ext>
            </a:extLst>
          </p:cNvPr>
          <p:cNvSpPr>
            <a:spLocks noGrp="1"/>
          </p:cNvSpPr>
          <p:nvPr>
            <p:ph type="title"/>
          </p:nvPr>
        </p:nvSpPr>
        <p:spPr>
          <a:xfrm>
            <a:off x="466722" y="586855"/>
            <a:ext cx="3201366" cy="3387497"/>
          </a:xfrm>
        </p:spPr>
        <p:txBody>
          <a:bodyPr anchor="b">
            <a:normAutofit/>
          </a:bodyPr>
          <a:lstStyle/>
          <a:p>
            <a:pPr algn="r"/>
            <a:r>
              <a:rPr lang="en-US" sz="4000" dirty="0">
                <a:solidFill>
                  <a:srgbClr val="FFFFFF"/>
                </a:solidFill>
              </a:rPr>
              <a:t>Research statement</a:t>
            </a:r>
          </a:p>
        </p:txBody>
      </p:sp>
      <p:sp>
        <p:nvSpPr>
          <p:cNvPr id="3" name="Content Placeholder 2">
            <a:extLst>
              <a:ext uri="{FF2B5EF4-FFF2-40B4-BE49-F238E27FC236}">
                <a16:creationId xmlns:a16="http://schemas.microsoft.com/office/drawing/2014/main" id="{2AD12D3E-60EA-4FA0-A33F-CC93C214B295}"/>
              </a:ext>
            </a:extLst>
          </p:cNvPr>
          <p:cNvSpPr>
            <a:spLocks noGrp="1"/>
          </p:cNvSpPr>
          <p:nvPr>
            <p:ph idx="1"/>
          </p:nvPr>
        </p:nvSpPr>
        <p:spPr>
          <a:xfrm>
            <a:off x="4810259" y="649480"/>
            <a:ext cx="6555347" cy="5546047"/>
          </a:xfrm>
        </p:spPr>
        <p:txBody>
          <a:bodyPr anchor="ctr">
            <a:normAutofit/>
          </a:bodyPr>
          <a:lstStyle/>
          <a:p>
            <a:r>
              <a:rPr lang="en-US" sz="2400" dirty="0">
                <a:latin typeface="+mj-lt"/>
              </a:rPr>
              <a:t>Like other basic need insecurities, such as housing and food insecurity among college students, the next major area to be addressed is technology and digital access as a part of the equitable educational student experience—particularly students from rural/non-urban communities </a:t>
            </a:r>
          </a:p>
          <a:p>
            <a:r>
              <a:rPr lang="en-US" sz="2400" dirty="0">
                <a:latin typeface="+mj-lt"/>
              </a:rPr>
              <a:t>As online education and digital access remain an integral part of the higher education experience, what programs can colleges and universities implement to ensure equitable student access to technology and high-speed internet needed for academic success?</a:t>
            </a:r>
          </a:p>
          <a:p>
            <a:r>
              <a:rPr lang="en-US" sz="2400" dirty="0">
                <a:latin typeface="+mj-lt"/>
              </a:rPr>
              <a:t>Additionally, what skills are needed for effective digital efficacy as students navigate online coursework?</a:t>
            </a:r>
          </a:p>
          <a:p>
            <a:endParaRPr lang="en-US" sz="2000" dirty="0"/>
          </a:p>
        </p:txBody>
      </p:sp>
    </p:spTree>
    <p:extLst>
      <p:ext uri="{BB962C8B-B14F-4D97-AF65-F5344CB8AC3E}">
        <p14:creationId xmlns:p14="http://schemas.microsoft.com/office/powerpoint/2010/main" val="41515624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8B1D9-C6C5-40BD-9585-CB602C2CE5D8}"/>
              </a:ext>
            </a:extLst>
          </p:cNvPr>
          <p:cNvSpPr>
            <a:spLocks noGrp="1"/>
          </p:cNvSpPr>
          <p:nvPr>
            <p:ph type="title"/>
          </p:nvPr>
        </p:nvSpPr>
        <p:spPr>
          <a:xfrm>
            <a:off x="6417733" y="490537"/>
            <a:ext cx="5291663" cy="1628775"/>
          </a:xfrm>
        </p:spPr>
        <p:txBody>
          <a:bodyPr anchor="b">
            <a:normAutofit/>
          </a:bodyPr>
          <a:lstStyle/>
          <a:p>
            <a:r>
              <a:rPr lang="en-US" sz="4000"/>
              <a:t>Key points in the literature</a:t>
            </a:r>
          </a:p>
        </p:txBody>
      </p:sp>
      <p:pic>
        <p:nvPicPr>
          <p:cNvPr id="4" name="Picture 3" descr="Old computer monitors">
            <a:extLst>
              <a:ext uri="{FF2B5EF4-FFF2-40B4-BE49-F238E27FC236}">
                <a16:creationId xmlns:a16="http://schemas.microsoft.com/office/drawing/2014/main" id="{40CCC75A-F213-4650-9E9F-D04C86002754}"/>
              </a:ext>
            </a:extLst>
          </p:cNvPr>
          <p:cNvPicPr>
            <a:picLocks noChangeAspect="1"/>
          </p:cNvPicPr>
          <p:nvPr/>
        </p:nvPicPr>
        <p:blipFill rotWithShape="1">
          <a:blip r:embed="rId3">
            <a:extLst>
              <a:ext uri="{28A0092B-C50C-407E-A947-70E740481C1C}">
                <a14:useLocalDpi xmlns:a14="http://schemas.microsoft.com/office/drawing/2010/main" val="0"/>
              </a:ext>
            </a:extLst>
          </a:blip>
          <a:srcRect l="17103" r="24216" b="-1"/>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3" name="Content Placeholder 2">
            <a:extLst>
              <a:ext uri="{FF2B5EF4-FFF2-40B4-BE49-F238E27FC236}">
                <a16:creationId xmlns:a16="http://schemas.microsoft.com/office/drawing/2014/main" id="{AC05AB01-2894-47DA-BD33-CFA35DF49E8E}"/>
              </a:ext>
            </a:extLst>
          </p:cNvPr>
          <p:cNvSpPr>
            <a:spLocks noGrp="1"/>
          </p:cNvSpPr>
          <p:nvPr>
            <p:ph idx="1"/>
          </p:nvPr>
        </p:nvSpPr>
        <p:spPr>
          <a:xfrm>
            <a:off x="6417734" y="2207492"/>
            <a:ext cx="5291663" cy="4488872"/>
          </a:xfrm>
        </p:spPr>
        <p:txBody>
          <a:bodyPr>
            <a:normAutofit lnSpcReduction="10000"/>
          </a:bodyPr>
          <a:lstStyle/>
          <a:p>
            <a:r>
              <a:rPr lang="en-US" sz="1800" dirty="0">
                <a:latin typeface="+mj-lt"/>
              </a:rPr>
              <a:t>Defining digital equity: a condition in which all individuals and communities have the information technology capacity needed for full participation in our society, democracy and economy (Pittman et al, 2021)</a:t>
            </a:r>
          </a:p>
          <a:p>
            <a:r>
              <a:rPr lang="en-US" sz="1800" dirty="0">
                <a:latin typeface="+mj-lt"/>
              </a:rPr>
              <a:t>Tiered approach to digital divide: school infrastructure (hardware, software and internet access); the classroom level (use of technology by students and teachers); and the individual level (students using technology to empower themselves)</a:t>
            </a:r>
          </a:p>
          <a:p>
            <a:r>
              <a:rPr lang="en-US" sz="1800" dirty="0">
                <a:latin typeface="+mj-lt"/>
              </a:rPr>
              <a:t>Additional dimensions of digital access within educational communities—access to hardware, software and internet connection; access to meaningful, culturally-relevant content in local languages; access to creating, sharing and exchanging digital content; and access to educators who are able to successfully use digital tools and resources (Pittman et al, 2021)</a:t>
            </a:r>
          </a:p>
          <a:p>
            <a:endParaRPr lang="en-US" sz="1500" dirty="0"/>
          </a:p>
        </p:txBody>
      </p:sp>
    </p:spTree>
    <p:extLst>
      <p:ext uri="{BB962C8B-B14F-4D97-AF65-F5344CB8AC3E}">
        <p14:creationId xmlns:p14="http://schemas.microsoft.com/office/powerpoint/2010/main" val="8915358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905F6-5080-4E10-A603-7343185D7F31}"/>
              </a:ext>
            </a:extLst>
          </p:cNvPr>
          <p:cNvSpPr>
            <a:spLocks noGrp="1"/>
          </p:cNvSpPr>
          <p:nvPr>
            <p:ph type="title"/>
          </p:nvPr>
        </p:nvSpPr>
        <p:spPr>
          <a:xfrm>
            <a:off x="481011" y="327025"/>
            <a:ext cx="5324477" cy="1630363"/>
          </a:xfrm>
        </p:spPr>
        <p:txBody>
          <a:bodyPr anchor="b">
            <a:normAutofit/>
          </a:bodyPr>
          <a:lstStyle/>
          <a:p>
            <a:r>
              <a:rPr lang="en-US" sz="3600"/>
              <a:t>Impacts on student well-being and resources</a:t>
            </a:r>
          </a:p>
        </p:txBody>
      </p:sp>
      <p:sp>
        <p:nvSpPr>
          <p:cNvPr id="3" name="Content Placeholder 2">
            <a:extLst>
              <a:ext uri="{FF2B5EF4-FFF2-40B4-BE49-F238E27FC236}">
                <a16:creationId xmlns:a16="http://schemas.microsoft.com/office/drawing/2014/main" id="{1DF9FC20-0855-40CB-987D-E028E1FB6AFC}"/>
              </a:ext>
            </a:extLst>
          </p:cNvPr>
          <p:cNvSpPr>
            <a:spLocks noGrp="1"/>
          </p:cNvSpPr>
          <p:nvPr>
            <p:ph idx="1"/>
          </p:nvPr>
        </p:nvSpPr>
        <p:spPr>
          <a:xfrm>
            <a:off x="481013" y="2059710"/>
            <a:ext cx="5324475" cy="4701308"/>
          </a:xfrm>
        </p:spPr>
        <p:txBody>
          <a:bodyPr anchor="t">
            <a:normAutofit/>
          </a:bodyPr>
          <a:lstStyle/>
          <a:p>
            <a:r>
              <a:rPr lang="en-US" sz="1600" dirty="0">
                <a:latin typeface="+mj-lt"/>
              </a:rPr>
              <a:t>Studies showed increased stress and anxiety while students were caring for children or family members in the learning environment, as well as the overall decrease in mental health among students and faculty members. Articles suggested flexibility in due dates for students who experience gaps or barriers with digital requirements, as well as engaging in honest dialogue about the pandemic’s strain on education and student’s wellbeing (Pittman et al., 2021). </a:t>
            </a:r>
          </a:p>
          <a:p>
            <a:r>
              <a:rPr lang="en-US" sz="1600" dirty="0">
                <a:latin typeface="+mj-lt"/>
              </a:rPr>
              <a:t>Articles highlighted initiatives with university libraries offering “online learning kits” to students to increase equitable access, as well as emphasizing the importance of evaluating content delivery and technology tools for ADA accessibility, specifically captioning capabilities. (</a:t>
            </a:r>
            <a:r>
              <a:rPr lang="en-US" sz="1600" dirty="0" err="1">
                <a:latin typeface="+mj-lt"/>
              </a:rPr>
              <a:t>Ibacache</a:t>
            </a:r>
            <a:r>
              <a:rPr lang="en-US" sz="1600" dirty="0">
                <a:latin typeface="+mj-lt"/>
              </a:rPr>
              <a:t> et al, 2021)</a:t>
            </a:r>
          </a:p>
          <a:p>
            <a:r>
              <a:rPr lang="en-US" sz="1600" dirty="0">
                <a:latin typeface="+mj-lt"/>
              </a:rPr>
              <a:t>Considerations for students who are cell phone dependent, like using their mobile devices when they lack access to reliable internet service or don’t have a laptop/desktop computer to complete coursework (Jaggars et al., 2021).</a:t>
            </a:r>
          </a:p>
          <a:p>
            <a:endParaRPr lang="en-US" sz="1500" dirty="0"/>
          </a:p>
        </p:txBody>
      </p:sp>
      <p:pic>
        <p:nvPicPr>
          <p:cNvPr id="6" name="Picture 5" descr="Mental health awareness mural">
            <a:extLst>
              <a:ext uri="{FF2B5EF4-FFF2-40B4-BE49-F238E27FC236}">
                <a16:creationId xmlns:a16="http://schemas.microsoft.com/office/drawing/2014/main" id="{DE86A9D5-F3F8-4621-B632-662BEC420056}"/>
              </a:ext>
            </a:extLst>
          </p:cNvPr>
          <p:cNvPicPr>
            <a:picLocks noChangeAspect="1"/>
          </p:cNvPicPr>
          <p:nvPr/>
        </p:nvPicPr>
        <p:blipFill rotWithShape="1">
          <a:blip r:embed="rId3">
            <a:extLst>
              <a:ext uri="{28A0092B-C50C-407E-A947-70E740481C1C}">
                <a14:useLocalDpi xmlns:a14="http://schemas.microsoft.com/office/drawing/2010/main" val="0"/>
              </a:ext>
            </a:extLst>
          </a:blip>
          <a:srcRect r="43704" b="1"/>
          <a:stretch/>
        </p:blipFill>
        <p:spPr>
          <a:xfrm>
            <a:off x="5966355" y="1"/>
            <a:ext cx="6225645" cy="6856412"/>
          </a:xfrm>
          <a:custGeom>
            <a:avLst/>
            <a:gdLst/>
            <a:ahLst/>
            <a:cxnLst/>
            <a:rect l="l" t="t" r="r" b="b"/>
            <a:pathLst>
              <a:path w="5620032" h="6856412">
                <a:moveTo>
                  <a:pt x="13187" y="0"/>
                </a:moveTo>
                <a:lnTo>
                  <a:pt x="5620032" y="0"/>
                </a:lnTo>
                <a:lnTo>
                  <a:pt x="5620032" y="6856412"/>
                </a:lnTo>
                <a:lnTo>
                  <a:pt x="0" y="6856412"/>
                </a:lnTo>
                <a:lnTo>
                  <a:pt x="64318" y="6298274"/>
                </a:lnTo>
                <a:cubicBezTo>
                  <a:pt x="203221" y="4970220"/>
                  <a:pt x="240510" y="3632077"/>
                  <a:pt x="97152" y="2276000"/>
                </a:cubicBezTo>
                <a:cubicBezTo>
                  <a:pt x="35713" y="1694824"/>
                  <a:pt x="7455" y="1116942"/>
                  <a:pt x="6154" y="541737"/>
                </a:cubicBezTo>
                <a:close/>
              </a:path>
            </a:pathLst>
          </a:custGeom>
        </p:spPr>
      </p:pic>
    </p:spTree>
    <p:extLst>
      <p:ext uri="{BB962C8B-B14F-4D97-AF65-F5344CB8AC3E}">
        <p14:creationId xmlns:p14="http://schemas.microsoft.com/office/powerpoint/2010/main" val="2406072813"/>
      </p:ext>
    </p:extLst>
  </p:cSld>
  <p:clrMapOvr>
    <a:masterClrMapping/>
  </p:clrMapOvr>
</p:sld>
</file>

<file path=ppt/theme/theme1.xml><?xml version="1.0" encoding="utf-8"?>
<a:theme xmlns:a="http://schemas.openxmlformats.org/drawingml/2006/main" name="Office Theme">
  <a:themeElements>
    <a:clrScheme name="Custom 2">
      <a:dk1>
        <a:srgbClr val="32363F"/>
      </a:dk1>
      <a:lt1>
        <a:sysClr val="window" lastClr="FFFFFF"/>
      </a:lt1>
      <a:dk2>
        <a:srgbClr val="313C41"/>
      </a:dk2>
      <a:lt2>
        <a:srgbClr val="FFFFFF"/>
      </a:lt2>
      <a:accent1>
        <a:srgbClr val="CC0000"/>
      </a:accent1>
      <a:accent2>
        <a:srgbClr val="C00000"/>
      </a:accent2>
      <a:accent3>
        <a:srgbClr val="A5A5A5"/>
      </a:accent3>
      <a:accent4>
        <a:srgbClr val="800000"/>
      </a:accent4>
      <a:accent5>
        <a:srgbClr val="777777"/>
      </a:accent5>
      <a:accent6>
        <a:srgbClr val="C00000"/>
      </a:accent6>
      <a:hlink>
        <a:srgbClr val="FFFFFF"/>
      </a:hlink>
      <a:folHlink>
        <a:srgbClr val="FFFF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4CD3E636104B648B9A60BD556CAB398" ma:contentTypeVersion="17" ma:contentTypeDescription="Create a new document." ma:contentTypeScope="" ma:versionID="a3f54b39091025d7d1fcd055d5c6a6ce">
  <xsd:schema xmlns:xsd="http://www.w3.org/2001/XMLSchema" xmlns:xs="http://www.w3.org/2001/XMLSchema" xmlns:p="http://schemas.microsoft.com/office/2006/metadata/properties" xmlns:ns2="ce370095-ceba-44eb-9c84-9666b9de9abe" xmlns:ns3="b39cd3c0-422e-4844-ad57-aca2e2532059" targetNamespace="http://schemas.microsoft.com/office/2006/metadata/properties" ma:root="true" ma:fieldsID="f9e2bc1a74e823c1ddf6876d94056bd1" ns2:_="" ns3:_="">
    <xsd:import namespace="ce370095-ceba-44eb-9c84-9666b9de9abe"/>
    <xsd:import namespace="b39cd3c0-422e-4844-ad57-aca2e253205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lcf76f155ced4ddcb4097134ff3c332f" minOccurs="0"/>
                <xsd:element ref="ns3:TaxCatchAll" minOccurs="0"/>
                <xsd:element ref="ns2:MediaServiceObjectDetectorVersion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e370095-ceba-44eb-9c84-9666b9de9ab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da0cd38b-47d1-479b-a863-216ca283e7c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Location" ma:index="24"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39cd3c0-422e-4844-ad57-aca2e2532059"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23707482-1e73-4a28-9949-42c5b34edf09}" ma:internalName="TaxCatchAll" ma:showField="CatchAllData" ma:web="b39cd3c0-422e-4844-ad57-aca2e253205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e370095-ceba-44eb-9c84-9666b9de9abe">
      <Terms xmlns="http://schemas.microsoft.com/office/infopath/2007/PartnerControls"/>
    </lcf76f155ced4ddcb4097134ff3c332f>
    <TaxCatchAll xmlns="b39cd3c0-422e-4844-ad57-aca2e2532059" xsi:nil="true"/>
  </documentManagement>
</p:properties>
</file>

<file path=customXml/itemProps1.xml><?xml version="1.0" encoding="utf-8"?>
<ds:datastoreItem xmlns:ds="http://schemas.openxmlformats.org/officeDocument/2006/customXml" ds:itemID="{A836ABD0-3EFC-414D-AC9D-88EC660900A6}"/>
</file>

<file path=customXml/itemProps2.xml><?xml version="1.0" encoding="utf-8"?>
<ds:datastoreItem xmlns:ds="http://schemas.openxmlformats.org/officeDocument/2006/customXml" ds:itemID="{8C27D69D-F0B5-4D69-9C43-9E37B65E1063}"/>
</file>

<file path=customXml/itemProps3.xml><?xml version="1.0" encoding="utf-8"?>
<ds:datastoreItem xmlns:ds="http://schemas.openxmlformats.org/officeDocument/2006/customXml" ds:itemID="{1D5154FA-B2C3-41B2-9A49-4BE75635E4FC}"/>
</file>

<file path=docProps/app.xml><?xml version="1.0" encoding="utf-8"?>
<Properties xmlns="http://schemas.openxmlformats.org/officeDocument/2006/extended-properties" xmlns:vt="http://schemas.openxmlformats.org/officeDocument/2006/docPropsVTypes">
  <Template/>
  <TotalTime>13066</TotalTime>
  <Words>7414</Words>
  <Application>Microsoft Office PowerPoint</Application>
  <PresentationFormat>Widescreen</PresentationFormat>
  <Paragraphs>253</Paragraphs>
  <Slides>34</Slides>
  <Notes>31</Notes>
  <HiddenSlides>1</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34</vt:i4>
      </vt:variant>
    </vt:vector>
  </HeadingPairs>
  <TitlesOfParts>
    <vt:vector size="38" baseType="lpstr">
      <vt:lpstr>Arial</vt:lpstr>
      <vt:lpstr>Calibri</vt:lpstr>
      <vt:lpstr>Calibri Light</vt:lpstr>
      <vt:lpstr>Office Theme</vt:lpstr>
      <vt:lpstr>Home Is Where the WiFi Connects: Defining the Digital Divide in a Post-pandemic Campus</vt:lpstr>
      <vt:lpstr>Presentation Outline</vt:lpstr>
      <vt:lpstr>Finding the “Why” for my Research Interests</vt:lpstr>
      <vt:lpstr>Defining the digital divide</vt:lpstr>
      <vt:lpstr>Why “digital divide”?</vt:lpstr>
      <vt:lpstr>Intersection of digital access and equity</vt:lpstr>
      <vt:lpstr>Research statement</vt:lpstr>
      <vt:lpstr>Key points in the literature</vt:lpstr>
      <vt:lpstr>Impacts on student well-being and resources</vt:lpstr>
      <vt:lpstr>Skills are just as important as access…</vt:lpstr>
      <vt:lpstr>Two theoretical frameworks emerged for this project:</vt:lpstr>
      <vt:lpstr>Intervention Development</vt:lpstr>
      <vt:lpstr>Project site and population</vt:lpstr>
      <vt:lpstr>Participant Demographics</vt:lpstr>
      <vt:lpstr>Focus Group Protocol</vt:lpstr>
      <vt:lpstr>Data analysis</vt:lpstr>
      <vt:lpstr>Key Themes</vt:lpstr>
      <vt:lpstr>Current Resources and Services That Are Being Utilized </vt:lpstr>
      <vt:lpstr>Impacts of COVID on Technological Access</vt:lpstr>
      <vt:lpstr>Challenges that Students Face related to Technology/Digital Resources</vt:lpstr>
      <vt:lpstr>Technological Efficacy Skills</vt:lpstr>
      <vt:lpstr>What could the University do to help? What do you wish Faculty knew?</vt:lpstr>
      <vt:lpstr>What could the University do to help? What do you wish Faculty knew?</vt:lpstr>
      <vt:lpstr>Centering the Student Experience &amp; Next Steps</vt:lpstr>
      <vt:lpstr>Discussion and Analysis of the Results</vt:lpstr>
      <vt:lpstr>Financial Barriers and Legislative Impacts</vt:lpstr>
      <vt:lpstr>Systemic practice implications</vt:lpstr>
      <vt:lpstr>Identifying faculty, staff, &amp; administrative support</vt:lpstr>
      <vt:lpstr>Limitations</vt:lpstr>
      <vt:lpstr>Implementation Updates for 2025…</vt:lpstr>
      <vt:lpstr>Questions for discussion</vt:lpstr>
      <vt:lpstr>Questions?</vt:lpstr>
      <vt:lpstr>Conclusion</vt:lpstr>
      <vt:lpstr>References</vt:lpstr>
    </vt:vector>
  </TitlesOfParts>
  <Company>East Carolina University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Addressing the “Digital Divide” and Impact to Educational Equity and Access: A Qualitative Inquiry of Students in Higher Education</dc:title>
  <dc:creator>Thorn, Lauren</dc:creator>
  <cp:lastModifiedBy>Thorn, Lauren</cp:lastModifiedBy>
  <cp:revision>6</cp:revision>
  <cp:lastPrinted>2025-03-17T15:02:19Z</cp:lastPrinted>
  <dcterms:created xsi:type="dcterms:W3CDTF">2023-10-03T19:43:45Z</dcterms:created>
  <dcterms:modified xsi:type="dcterms:W3CDTF">2025-05-14T20:10:18Z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0x01010064CD3E636104B648B9A60BD556CAB398</vt:lpwstr>
  </property>
</Properties>
</file>