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4.xml" ContentType="application/vnd.openxmlformats-officedocument.drawingml.diagramData+xml"/>
  <Override PartName="/ppt/diagrams/data7.xml" ContentType="application/vnd.openxmlformats-officedocument.drawingml.diagramData+xml"/>
  <Override PartName="/ppt/diagrams/data1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authors.xml" ContentType="application/vnd.ms-powerpoint.authors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sldIdLst>
    <p:sldId id="256" r:id="rId2"/>
    <p:sldId id="270" r:id="rId3"/>
    <p:sldId id="266" r:id="rId4"/>
    <p:sldId id="265" r:id="rId5"/>
    <p:sldId id="272" r:id="rId6"/>
    <p:sldId id="286" r:id="rId7"/>
    <p:sldId id="277" r:id="rId8"/>
    <p:sldId id="261" r:id="rId9"/>
    <p:sldId id="275" r:id="rId10"/>
    <p:sldId id="276" r:id="rId11"/>
    <p:sldId id="284" r:id="rId12"/>
    <p:sldId id="280" r:id="rId13"/>
    <p:sldId id="281" r:id="rId14"/>
    <p:sldId id="271" r:id="rId15"/>
    <p:sldId id="279" r:id="rId16"/>
    <p:sldId id="278" r:id="rId17"/>
    <p:sldId id="259" r:id="rId18"/>
    <p:sldId id="267" r:id="rId19"/>
    <p:sldId id="258" r:id="rId20"/>
    <p:sldId id="268" r:id="rId21"/>
    <p:sldId id="285" r:id="rId22"/>
    <p:sldId id="26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ED9371-E6E8-A19B-DF9F-835CD0C5BED7}" name="Mansfield, Blume" initials="MB" userId="S::mansfieldp22@ecu.edu::e733bea0-c059-4771-8fae-805eadf36504" providerId="AD"/>
  <p188:author id="{14A12198-D775-2CD5-65AB-D1B8F998EA68}" name="Gee, William" initials="WG" userId="S::GEEC@ecu.edu::3b5b4461-d7dd-4989-b874-a8fe9c475534" providerId="AD"/>
  <p188:author id="{9C6E34CC-C123-AAF7-85EF-7793BF48BADD}" name="Gee, William" initials="GW" userId="S::geec@ecu.edu::3b5b4461-d7dd-4989-b874-a8fe9c4755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0D3A1-1673-F3B8-6447-143BD90E2F23}" v="26" dt="2025-05-15T14:10:35.388"/>
    <p1510:client id="{3A291CAD-1336-A027-4035-CAB3E8D95034}" v="12" dt="2025-05-15T15:02:15.412"/>
    <p1510:client id="{589287F3-5C52-42A0-891B-5FFB71C08E73}" v="2660" dt="2025-05-15T20:00:43.758"/>
    <p1510:client id="{C76FB82D-BDCF-A349-B6FD-5A63D39E6F3B}" v="714" dt="2025-05-15T14:59:14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ratedrive\geec\Documents\Joyner%20Files\Research%20--%20Projects\research%20projects%202024-25\Equipment\Circ%20Equip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ratedrive\geec\Documents\Joyner%20Files\Research%20--%20Projects\research%20projects%202024-25\Equipment\Circ%20Equip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ratedrive\geec\Documents\Joyner%20Files\Research%20--%20Projects\research%20projects%202024-25\Equipment\Circ%20Equip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ratedrive\geec\Documents\Joyner%20Files\Research%20--%20Projects\research%20projects%202024-25\Equipment\Circ%20Equip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ratedrive\geec\Documents\Joyner%20Files\Research%20--%20Projects\research%20projects%202024-25\Equipment\Circ%20Equip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piratedrive\geec\Documents\Joyner%20Files\Research%20--%20Projects\research%20projects%202024-25\Equipment\Circ%20Equip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Annual Count of Equipment</a:t>
            </a:r>
            <a:r>
              <a:rPr lang="en-US" sz="1800" b="1" baseline="0"/>
              <a:t> Tickets, 2021-2024</a:t>
            </a:r>
            <a:endParaRPr lang="en-US" sz="1800" b="1"/>
          </a:p>
        </c:rich>
      </c:tx>
      <c:layout>
        <c:manualLayout>
          <c:xMode val="edge"/>
          <c:yMode val="edge"/>
          <c:x val="0.14076015656650964"/>
          <c:y val="3.60887267196603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1"/>
        <c:ser>
          <c:idx val="0"/>
          <c:order val="0"/>
          <c:tx>
            <c:strRef>
              <c:f>'Ticket Counts'!$A$18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E2E-48CA-A6A4-A49A2A8E1CE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E2E-48CA-A6A4-A49A2A8E1CE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E2E-48CA-A6A4-A49A2A8E1CE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E2E-48CA-A6A4-A49A2A8E1CE6}"/>
              </c:ext>
            </c:extLst>
          </c:dPt>
          <c:dLbls>
            <c:dLbl>
              <c:idx val="0"/>
              <c:layout>
                <c:manualLayout>
                  <c:x val="-2.3858215322835907E-3"/>
                  <c:y val="-1.277372140413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2E-48CA-A6A4-A49A2A8E1CE6}"/>
                </c:ext>
              </c:extLst>
            </c:dLbl>
            <c:spPr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'Ticket Counts'!$B$17:$E$17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'Ticket Counts'!$B$18:$E$18</c:f>
              <c:numCache>
                <c:formatCode>General</c:formatCode>
                <c:ptCount val="4"/>
                <c:pt idx="0">
                  <c:v>138</c:v>
                </c:pt>
                <c:pt idx="1">
                  <c:v>214</c:v>
                </c:pt>
                <c:pt idx="2">
                  <c:v>153</c:v>
                </c:pt>
                <c:pt idx="3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2E-48CA-A6A4-A49A2A8E1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1464288"/>
        <c:axId val="791481088"/>
        <c:axId val="0"/>
      </c:bar3DChart>
      <c:catAx>
        <c:axId val="79146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481088"/>
        <c:crosses val="autoZero"/>
        <c:auto val="1"/>
        <c:lblAlgn val="ctr"/>
        <c:lblOffset val="100"/>
        <c:noMultiLvlLbl val="0"/>
      </c:catAx>
      <c:valAx>
        <c:axId val="79148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46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Monthly &amp; Annual Count of Equipment Tickets, 2021-2024</a:t>
            </a:r>
          </a:p>
        </c:rich>
      </c:tx>
      <c:layout>
        <c:manualLayout>
          <c:xMode val="edge"/>
          <c:yMode val="edge"/>
          <c:x val="6.6659598217024482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42814960629921E-2"/>
          <c:y val="0.14267448964615695"/>
          <c:w val="0.90297462817147855"/>
          <c:h val="0.66656860200167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'Ticket Counts'!$B$1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'Ticket Counts'!$A$2:$A$13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'Ticket Counts'!$B$2:$B$13</c:f>
              <c:numCache>
                <c:formatCode>0</c:formatCode>
                <c:ptCount val="12"/>
                <c:pt idx="0">
                  <c:v>6</c:v>
                </c:pt>
                <c:pt idx="1">
                  <c:v>13</c:v>
                </c:pt>
                <c:pt idx="2">
                  <c:v>14</c:v>
                </c:pt>
                <c:pt idx="3">
                  <c:v>5</c:v>
                </c:pt>
                <c:pt idx="4">
                  <c:v>9</c:v>
                </c:pt>
                <c:pt idx="5">
                  <c:v>4</c:v>
                </c:pt>
                <c:pt idx="6">
                  <c:v>1</c:v>
                </c:pt>
                <c:pt idx="7">
                  <c:v>10</c:v>
                </c:pt>
                <c:pt idx="8">
                  <c:v>26</c:v>
                </c:pt>
                <c:pt idx="9">
                  <c:v>24</c:v>
                </c:pt>
                <c:pt idx="10">
                  <c:v>21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1-4E8C-80F5-9BEA13AACD3A}"/>
            </c:ext>
          </c:extLst>
        </c:ser>
        <c:ser>
          <c:idx val="1"/>
          <c:order val="1"/>
          <c:tx>
            <c:strRef>
              <c:f>'Ticket Counts'!$C$1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'Ticket Counts'!$A$2:$A$13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'Ticket Counts'!$C$2:$C$13</c:f>
              <c:numCache>
                <c:formatCode>0</c:formatCode>
                <c:ptCount val="12"/>
                <c:pt idx="0">
                  <c:v>13</c:v>
                </c:pt>
                <c:pt idx="1">
                  <c:v>30</c:v>
                </c:pt>
                <c:pt idx="2">
                  <c:v>20</c:v>
                </c:pt>
                <c:pt idx="3">
                  <c:v>35</c:v>
                </c:pt>
                <c:pt idx="4">
                  <c:v>17</c:v>
                </c:pt>
                <c:pt idx="5">
                  <c:v>14</c:v>
                </c:pt>
                <c:pt idx="6">
                  <c:v>3</c:v>
                </c:pt>
                <c:pt idx="7">
                  <c:v>2</c:v>
                </c:pt>
                <c:pt idx="8">
                  <c:v>28</c:v>
                </c:pt>
                <c:pt idx="9">
                  <c:v>15</c:v>
                </c:pt>
                <c:pt idx="10">
                  <c:v>29</c:v>
                </c:pt>
                <c:pt idx="1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31-4E8C-80F5-9BEA13AACD3A}"/>
            </c:ext>
          </c:extLst>
        </c:ser>
        <c:ser>
          <c:idx val="2"/>
          <c:order val="2"/>
          <c:tx>
            <c:strRef>
              <c:f>'Ticket Counts'!$D$1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'Ticket Counts'!$A$2:$A$13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'Ticket Counts'!$D$2:$D$13</c:f>
              <c:numCache>
                <c:formatCode>0</c:formatCode>
                <c:ptCount val="12"/>
                <c:pt idx="0">
                  <c:v>20</c:v>
                </c:pt>
                <c:pt idx="1">
                  <c:v>27</c:v>
                </c:pt>
                <c:pt idx="2">
                  <c:v>26</c:v>
                </c:pt>
                <c:pt idx="3">
                  <c:v>9</c:v>
                </c:pt>
                <c:pt idx="4">
                  <c:v>9</c:v>
                </c:pt>
                <c:pt idx="5">
                  <c:v>2</c:v>
                </c:pt>
                <c:pt idx="6">
                  <c:v>1</c:v>
                </c:pt>
                <c:pt idx="7">
                  <c:v>13</c:v>
                </c:pt>
                <c:pt idx="8">
                  <c:v>14</c:v>
                </c:pt>
                <c:pt idx="9">
                  <c:v>12</c:v>
                </c:pt>
                <c:pt idx="10">
                  <c:v>16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31-4E8C-80F5-9BEA13AACD3A}"/>
            </c:ext>
          </c:extLst>
        </c:ser>
        <c:ser>
          <c:idx val="3"/>
          <c:order val="3"/>
          <c:tx>
            <c:strRef>
              <c:f>'Ticket Counts'!$E$1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'Ticket Counts'!$A$2:$A$13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'Ticket Counts'!$E$2:$E$13</c:f>
              <c:numCache>
                <c:formatCode>0</c:formatCode>
                <c:ptCount val="12"/>
                <c:pt idx="0">
                  <c:v>6</c:v>
                </c:pt>
                <c:pt idx="1">
                  <c:v>8</c:v>
                </c:pt>
                <c:pt idx="2">
                  <c:v>8</c:v>
                </c:pt>
                <c:pt idx="3">
                  <c:v>13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  <c:pt idx="7">
                  <c:v>6</c:v>
                </c:pt>
                <c:pt idx="8">
                  <c:v>12</c:v>
                </c:pt>
                <c:pt idx="9">
                  <c:v>10</c:v>
                </c:pt>
                <c:pt idx="10">
                  <c:v>13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31-4E8C-80F5-9BEA13AACD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96806992"/>
        <c:axId val="996807472"/>
      </c:barChart>
      <c:catAx>
        <c:axId val="99680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807472"/>
        <c:crosses val="autoZero"/>
        <c:auto val="1"/>
        <c:lblAlgn val="ctr"/>
        <c:lblOffset val="100"/>
        <c:noMultiLvlLbl val="0"/>
      </c:catAx>
      <c:valAx>
        <c:axId val="99680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680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478764763779512"/>
          <c:y val="1.6475699955287512E-2"/>
          <c:w val="0.25800427880955235"/>
          <c:h val="0.116001124859392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Monthly Count of Equipment Tickets, 2021-2024</a:t>
            </a:r>
          </a:p>
        </c:rich>
      </c:tx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808447792864696E-2"/>
          <c:y val="0.17881092404426877"/>
          <c:w val="0.89622329727215677"/>
          <c:h val="0.60264269010168126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96-433C-9974-159B7E181D2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96-433C-9974-159B7E181D2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96-433C-9974-159B7E181D2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96-433C-9974-159B7E181D2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96-433C-9974-159B7E181D2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96-433C-9974-159B7E181D2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196-433C-9974-159B7E181D2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196-433C-9974-159B7E181D2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196-433C-9974-159B7E181D2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196-433C-9974-159B7E181D2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196-433C-9974-159B7E181D2B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196-433C-9974-159B7E181D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'Ticket Counts'!$A$20:$A$31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'Ticket Counts'!$B$20:$B$31</c:f>
              <c:numCache>
                <c:formatCode>0</c:formatCode>
                <c:ptCount val="12"/>
                <c:pt idx="0">
                  <c:v>45</c:v>
                </c:pt>
                <c:pt idx="1">
                  <c:v>78</c:v>
                </c:pt>
                <c:pt idx="2">
                  <c:v>68</c:v>
                </c:pt>
                <c:pt idx="3">
                  <c:v>62</c:v>
                </c:pt>
                <c:pt idx="4">
                  <c:v>42</c:v>
                </c:pt>
                <c:pt idx="5">
                  <c:v>23</c:v>
                </c:pt>
                <c:pt idx="6">
                  <c:v>6</c:v>
                </c:pt>
                <c:pt idx="7">
                  <c:v>31</c:v>
                </c:pt>
                <c:pt idx="8">
                  <c:v>80</c:v>
                </c:pt>
                <c:pt idx="9">
                  <c:v>61</c:v>
                </c:pt>
                <c:pt idx="10">
                  <c:v>79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196-433C-9974-159B7E181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8534400"/>
        <c:axId val="1308534880"/>
      </c:barChart>
      <c:catAx>
        <c:axId val="130853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534880"/>
        <c:crosses val="autoZero"/>
        <c:auto val="1"/>
        <c:lblAlgn val="ctr"/>
        <c:lblOffset val="100"/>
        <c:noMultiLvlLbl val="0"/>
      </c:catAx>
      <c:valAx>
        <c:axId val="13085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53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535220274892846E-3"/>
          <c:y val="2.1699037620297464E-2"/>
          <c:w val="0.96686630919821881"/>
          <c:h val="0.95978244386118405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explosion val="6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E24-458A-ABC8-B61357405B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E24-458A-ABC8-B61357405B1C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E24-458A-ABC8-B61357405B1C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E24-458A-ABC8-B61357405B1C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E24-458A-ABC8-B61357405B1C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1E24-458A-ABC8-B61357405B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1E24-458A-ABC8-B61357405B1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1E24-458A-ABC8-B61357405B1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1E24-458A-ABC8-B61357405B1C}"/>
              </c:ext>
            </c:extLst>
          </c:dPt>
          <c:dPt>
            <c:idx val="9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1E24-458A-ABC8-B61357405B1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1E24-458A-ABC8-B61357405B1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1E24-458A-ABC8-B61357405B1C}"/>
              </c:ext>
            </c:extLst>
          </c:dPt>
          <c:dPt>
            <c:idx val="12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1E24-458A-ABC8-B61357405B1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1E24-458A-ABC8-B61357405B1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1E24-458A-ABC8-B61357405B1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1E24-458A-ABC8-B61357405B1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1E24-458A-ABC8-B61357405B1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1E24-458A-ABC8-B61357405B1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1E24-458A-ABC8-B61357405B1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1E24-458A-ABC8-B61357405B1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1E24-458A-ABC8-B61357405B1C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1E24-458A-ABC8-B61357405B1C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1E24-458A-ABC8-B61357405B1C}"/>
              </c:ext>
            </c:extLst>
          </c:dPt>
          <c:dLbls>
            <c:dLbl>
              <c:idx val="0"/>
              <c:layout>
                <c:manualLayout>
                  <c:x val="-0.20445441323099517"/>
                  <c:y val="-0.1102475940507436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24-458A-ABC8-B61357405B1C}"/>
                </c:ext>
              </c:extLst>
            </c:dLbl>
            <c:dLbl>
              <c:idx val="1"/>
              <c:layout>
                <c:manualLayout>
                  <c:x val="-1.2263341078354879E-2"/>
                  <c:y val="-3.7922863808690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24-458A-ABC8-B61357405B1C}"/>
                </c:ext>
              </c:extLst>
            </c:dLbl>
            <c:dLbl>
              <c:idx val="2"/>
              <c:layout>
                <c:manualLayout>
                  <c:x val="2.5112775659249565E-4"/>
                  <c:y val="6.684380731374563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24-458A-ABC8-B61357405B1C}"/>
                </c:ext>
              </c:extLst>
            </c:dLbl>
            <c:dLbl>
              <c:idx val="4"/>
              <c:layout>
                <c:manualLayout>
                  <c:x val="-2.642295241451632E-2"/>
                  <c:y val="1.15667833187518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E24-458A-ABC8-B61357405B1C}"/>
                </c:ext>
              </c:extLst>
            </c:dLbl>
            <c:dLbl>
              <c:idx val="5"/>
              <c:layout>
                <c:manualLayout>
                  <c:x val="-1.9286874650443903E-2"/>
                  <c:y val="-5.088852873823657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E24-458A-ABC8-B61357405B1C}"/>
                </c:ext>
              </c:extLst>
            </c:dLbl>
            <c:dLbl>
              <c:idx val="6"/>
              <c:layout>
                <c:manualLayout>
                  <c:x val="4.6461882239410314E-3"/>
                  <c:y val="-3.42537083851003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E24-458A-ABC8-B61357405B1C}"/>
                </c:ext>
              </c:extLst>
            </c:dLbl>
            <c:dLbl>
              <c:idx val="7"/>
              <c:layout>
                <c:manualLayout>
                  <c:x val="3.8444967163785974E-2"/>
                  <c:y val="-2.59447360746573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E24-458A-ABC8-B61357405B1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E24-458A-ABC8-B61357405B1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E24-458A-ABC8-B61357405B1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E24-458A-ABC8-B61357405B1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E24-458A-ABC8-B61357405B1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E24-458A-ABC8-B61357405B1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E24-458A-ABC8-B61357405B1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E24-458A-ABC8-B61357405B1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E24-458A-ABC8-B61357405B1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E24-458A-ABC8-B61357405B1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E24-458A-ABC8-B61357405B1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E24-458A-ABC8-B61357405B1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E24-458A-ABC8-B61357405B1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1E24-458A-ABC8-B61357405B1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1E24-458A-ABC8-B61357405B1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1E24-458A-ABC8-B61357405B1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Equip!$H$3:$H$25</c:f>
              <c:strCache>
                <c:ptCount val="23"/>
                <c:pt idx="0">
                  <c:v>Laptops</c:v>
                </c:pt>
                <c:pt idx="1">
                  <c:v>Cell Phone Chargers</c:v>
                </c:pt>
                <c:pt idx="2">
                  <c:v>Cameras</c:v>
                </c:pt>
                <c:pt idx="3">
                  <c:v>Laptop Chargers</c:v>
                </c:pt>
                <c:pt idx="4">
                  <c:v>Hot Spots</c:v>
                </c:pt>
                <c:pt idx="5">
                  <c:v>Projectors</c:v>
                </c:pt>
                <c:pt idx="6">
                  <c:v>Calculators</c:v>
                </c:pt>
                <c:pt idx="7">
                  <c:v>Tripods</c:v>
                </c:pt>
                <c:pt idx="8">
                  <c:v>Adaptor Kits/Cords</c:v>
                </c:pt>
                <c:pt idx="9">
                  <c:v>Microphones</c:v>
                </c:pt>
                <c:pt idx="10">
                  <c:v>Headphones</c:v>
                </c:pt>
                <c:pt idx="11">
                  <c:v>Mouse</c:v>
                </c:pt>
                <c:pt idx="12">
                  <c:v>Webcams</c:v>
                </c:pt>
                <c:pt idx="13">
                  <c:v>Presentation Pointer</c:v>
                </c:pt>
                <c:pt idx="14">
                  <c:v>Tablets</c:v>
                </c:pt>
                <c:pt idx="15">
                  <c:v>iPADs</c:v>
                </c:pt>
                <c:pt idx="16">
                  <c:v>Swivl s</c:v>
                </c:pt>
                <c:pt idx="17">
                  <c:v>Sound Machine</c:v>
                </c:pt>
                <c:pt idx="18">
                  <c:v>Portable Printers</c:v>
                </c:pt>
                <c:pt idx="19">
                  <c:v>Learn from Home Kits</c:v>
                </c:pt>
                <c:pt idx="20">
                  <c:v>VR Headsets</c:v>
                </c:pt>
                <c:pt idx="21">
                  <c:v>Dry Erasers Kits</c:v>
                </c:pt>
                <c:pt idx="22">
                  <c:v>Kindle</c:v>
                </c:pt>
              </c:strCache>
            </c:strRef>
          </c:cat>
          <c:val>
            <c:numRef>
              <c:f>Equip!$I$3:$I$25</c:f>
              <c:numCache>
                <c:formatCode>General</c:formatCode>
                <c:ptCount val="23"/>
                <c:pt idx="0">
                  <c:v>419</c:v>
                </c:pt>
                <c:pt idx="1">
                  <c:v>51</c:v>
                </c:pt>
                <c:pt idx="2">
                  <c:v>35</c:v>
                </c:pt>
                <c:pt idx="3">
                  <c:v>26</c:v>
                </c:pt>
                <c:pt idx="4">
                  <c:v>19</c:v>
                </c:pt>
                <c:pt idx="5">
                  <c:v>17</c:v>
                </c:pt>
                <c:pt idx="6">
                  <c:v>16</c:v>
                </c:pt>
                <c:pt idx="7">
                  <c:v>11</c:v>
                </c:pt>
                <c:pt idx="8">
                  <c:v>8</c:v>
                </c:pt>
                <c:pt idx="9">
                  <c:v>7</c:v>
                </c:pt>
                <c:pt idx="10">
                  <c:v>6</c:v>
                </c:pt>
                <c:pt idx="11">
                  <c:v>5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1E24-458A-ABC8-B61357405B1C}"/>
            </c:ext>
          </c:extLst>
        </c:ser>
        <c:dLbls>
          <c:dLblPos val="ctr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E16-4E0D-A649-D04E4A6DAD7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E16-4E0D-A649-D04E4A6DAD7F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E16-4E0D-A649-D04E4A6DAD7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E16-4E0D-A649-D04E4A6DAD7F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E16-4E0D-A649-D04E4A6DAD7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E16-4E0D-A649-D04E4A6DAD7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E16-4E0D-A649-D04E4A6DAD7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E16-4E0D-A649-D04E4A6DAD7F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E16-4E0D-A649-D04E4A6DAD7F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E16-4E0D-A649-D04E4A6DAD7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E16-4E0D-A649-D04E4A6DAD7F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E16-4E0D-A649-D04E4A6DAD7F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E16-4E0D-A649-D04E4A6DAD7F}"/>
              </c:ext>
            </c:extLst>
          </c:dPt>
          <c:dPt>
            <c:idx val="13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E16-4E0D-A649-D04E4A6DAD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Equip!$K$2:$K$15</c:f>
              <c:strCache>
                <c:ptCount val="14"/>
                <c:pt idx="0">
                  <c:v>Power</c:v>
                </c:pt>
                <c:pt idx="1">
                  <c:v>Software</c:v>
                </c:pt>
                <c:pt idx="2">
                  <c:v>OS Update</c:v>
                </c:pt>
                <c:pt idx="3">
                  <c:v>Kiosk Rail</c:v>
                </c:pt>
                <c:pt idx="4">
                  <c:v>Wi-Fi</c:v>
                </c:pt>
                <c:pt idx="5">
                  <c:v>Screen</c:v>
                </c:pt>
                <c:pt idx="6">
                  <c:v>Lockdown</c:v>
                </c:pt>
                <c:pt idx="7">
                  <c:v>Date/Time</c:v>
                </c:pt>
                <c:pt idx="8">
                  <c:v>Audio</c:v>
                </c:pt>
                <c:pt idx="9">
                  <c:v>Kiosk RFID</c:v>
                </c:pt>
                <c:pt idx="10">
                  <c:v>Keyboard</c:v>
                </c:pt>
                <c:pt idx="11">
                  <c:v>Charger</c:v>
                </c:pt>
                <c:pt idx="12">
                  <c:v>Misc. Other</c:v>
                </c:pt>
                <c:pt idx="13">
                  <c:v>Trackpad</c:v>
                </c:pt>
              </c:strCache>
            </c:strRef>
          </c:cat>
          <c:val>
            <c:numRef>
              <c:f>Equip!$L$2:$L$15</c:f>
              <c:numCache>
                <c:formatCode>General</c:formatCode>
                <c:ptCount val="14"/>
                <c:pt idx="0">
                  <c:v>92</c:v>
                </c:pt>
                <c:pt idx="1">
                  <c:v>58</c:v>
                </c:pt>
                <c:pt idx="2">
                  <c:v>57</c:v>
                </c:pt>
                <c:pt idx="3">
                  <c:v>44</c:v>
                </c:pt>
                <c:pt idx="4">
                  <c:v>39</c:v>
                </c:pt>
                <c:pt idx="5">
                  <c:v>32</c:v>
                </c:pt>
                <c:pt idx="6">
                  <c:v>25</c:v>
                </c:pt>
                <c:pt idx="7">
                  <c:v>24</c:v>
                </c:pt>
                <c:pt idx="8">
                  <c:v>12</c:v>
                </c:pt>
                <c:pt idx="9">
                  <c:v>10</c:v>
                </c:pt>
                <c:pt idx="10">
                  <c:v>8</c:v>
                </c:pt>
                <c:pt idx="11">
                  <c:v>8</c:v>
                </c:pt>
                <c:pt idx="12">
                  <c:v>6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06-4B35-85C0-CFB0802FF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8536320"/>
        <c:axId val="991014032"/>
        <c:axId val="0"/>
      </c:bar3DChart>
      <c:catAx>
        <c:axId val="130853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1014032"/>
        <c:crosses val="autoZero"/>
        <c:auto val="1"/>
        <c:lblAlgn val="ctr"/>
        <c:lblOffset val="100"/>
        <c:noMultiLvlLbl val="0"/>
      </c:catAx>
      <c:valAx>
        <c:axId val="99101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53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70816929133866E-2"/>
          <c:y val="2.2411688532068791E-2"/>
          <c:w val="0.93121251640419944"/>
          <c:h val="0.774601715204322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Equip!$B$1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Equip!$A$2:$A$23</c:f>
              <c:strCache>
                <c:ptCount val="22"/>
                <c:pt idx="0">
                  <c:v>Adapter Kits/Cords</c:v>
                </c:pt>
                <c:pt idx="1">
                  <c:v>Calculators</c:v>
                </c:pt>
                <c:pt idx="2">
                  <c:v>Cameras</c:v>
                </c:pt>
                <c:pt idx="3">
                  <c:v>Cell Phone Chargers</c:v>
                </c:pt>
                <c:pt idx="4">
                  <c:v>Dry Erase Kits</c:v>
                </c:pt>
                <c:pt idx="5">
                  <c:v>Headphones</c:v>
                </c:pt>
                <c:pt idx="6">
                  <c:v>Hot Spots</c:v>
                </c:pt>
                <c:pt idx="7">
                  <c:v>iPads</c:v>
                </c:pt>
                <c:pt idx="8">
                  <c:v>Kindle</c:v>
                </c:pt>
                <c:pt idx="9">
                  <c:v>Laptop Chargers</c:v>
                </c:pt>
                <c:pt idx="10">
                  <c:v>Learn from Home Kits</c:v>
                </c:pt>
                <c:pt idx="11">
                  <c:v>Microphones</c:v>
                </c:pt>
                <c:pt idx="12">
                  <c:v>Mouse</c:v>
                </c:pt>
                <c:pt idx="13">
                  <c:v>Portable Printers</c:v>
                </c:pt>
                <c:pt idx="14">
                  <c:v>Presentation Pointer</c:v>
                </c:pt>
                <c:pt idx="15">
                  <c:v>Projectors</c:v>
                </c:pt>
                <c:pt idx="16">
                  <c:v>Sound Machine</c:v>
                </c:pt>
                <c:pt idx="17">
                  <c:v>Swivls</c:v>
                </c:pt>
                <c:pt idx="18">
                  <c:v>Drawing Tablets</c:v>
                </c:pt>
                <c:pt idx="19">
                  <c:v>Tripods</c:v>
                </c:pt>
                <c:pt idx="20">
                  <c:v>VR Headsets</c:v>
                </c:pt>
                <c:pt idx="21">
                  <c:v>Webcams</c:v>
                </c:pt>
              </c:strCache>
            </c:strRef>
          </c:cat>
          <c:val>
            <c:numRef>
              <c:f>Equip!$B$2:$B$23</c:f>
              <c:numCache>
                <c:formatCode>General</c:formatCode>
                <c:ptCount val="22"/>
                <c:pt idx="0">
                  <c:v>4</c:v>
                </c:pt>
                <c:pt idx="1">
                  <c:v>4</c:v>
                </c:pt>
                <c:pt idx="2">
                  <c:v>9</c:v>
                </c:pt>
                <c:pt idx="3">
                  <c:v>14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12</c:v>
                </c:pt>
                <c:pt idx="15">
                  <c:v>8</c:v>
                </c:pt>
                <c:pt idx="19">
                  <c:v>1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8-41B3-B847-F84CF196E9E5}"/>
            </c:ext>
          </c:extLst>
        </c:ser>
        <c:ser>
          <c:idx val="1"/>
          <c:order val="1"/>
          <c:tx>
            <c:strRef>
              <c:f>Equip!$C$1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Equip!$A$2:$A$23</c:f>
              <c:strCache>
                <c:ptCount val="22"/>
                <c:pt idx="0">
                  <c:v>Adapter Kits/Cords</c:v>
                </c:pt>
                <c:pt idx="1">
                  <c:v>Calculators</c:v>
                </c:pt>
                <c:pt idx="2">
                  <c:v>Cameras</c:v>
                </c:pt>
                <c:pt idx="3">
                  <c:v>Cell Phone Chargers</c:v>
                </c:pt>
                <c:pt idx="4">
                  <c:v>Dry Erase Kits</c:v>
                </c:pt>
                <c:pt idx="5">
                  <c:v>Headphones</c:v>
                </c:pt>
                <c:pt idx="6">
                  <c:v>Hot Spots</c:v>
                </c:pt>
                <c:pt idx="7">
                  <c:v>iPads</c:v>
                </c:pt>
                <c:pt idx="8">
                  <c:v>Kindle</c:v>
                </c:pt>
                <c:pt idx="9">
                  <c:v>Laptop Chargers</c:v>
                </c:pt>
                <c:pt idx="10">
                  <c:v>Learn from Home Kits</c:v>
                </c:pt>
                <c:pt idx="11">
                  <c:v>Microphones</c:v>
                </c:pt>
                <c:pt idx="12">
                  <c:v>Mouse</c:v>
                </c:pt>
                <c:pt idx="13">
                  <c:v>Portable Printers</c:v>
                </c:pt>
                <c:pt idx="14">
                  <c:v>Presentation Pointer</c:v>
                </c:pt>
                <c:pt idx="15">
                  <c:v>Projectors</c:v>
                </c:pt>
                <c:pt idx="16">
                  <c:v>Sound Machine</c:v>
                </c:pt>
                <c:pt idx="17">
                  <c:v>Swivls</c:v>
                </c:pt>
                <c:pt idx="18">
                  <c:v>Drawing Tablets</c:v>
                </c:pt>
                <c:pt idx="19">
                  <c:v>Tripods</c:v>
                </c:pt>
                <c:pt idx="20">
                  <c:v>VR Headsets</c:v>
                </c:pt>
                <c:pt idx="21">
                  <c:v>Webcams</c:v>
                </c:pt>
              </c:strCache>
            </c:strRef>
          </c:cat>
          <c:val>
            <c:numRef>
              <c:f>Equip!$C$2:$C$23</c:f>
              <c:numCache>
                <c:formatCode>General</c:formatCode>
                <c:ptCount val="22"/>
                <c:pt idx="1">
                  <c:v>7</c:v>
                </c:pt>
                <c:pt idx="2">
                  <c:v>11</c:v>
                </c:pt>
                <c:pt idx="3">
                  <c:v>14</c:v>
                </c:pt>
                <c:pt idx="5">
                  <c:v>1</c:v>
                </c:pt>
                <c:pt idx="6">
                  <c:v>7</c:v>
                </c:pt>
                <c:pt idx="9">
                  <c:v>9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4">
                  <c:v>1</c:v>
                </c:pt>
                <c:pt idx="15">
                  <c:v>5</c:v>
                </c:pt>
                <c:pt idx="17">
                  <c:v>2</c:v>
                </c:pt>
                <c:pt idx="18">
                  <c:v>3</c:v>
                </c:pt>
                <c:pt idx="19">
                  <c:v>4</c:v>
                </c:pt>
                <c:pt idx="20">
                  <c:v>1</c:v>
                </c:pt>
                <c:pt idx="2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78-41B3-B847-F84CF196E9E5}"/>
            </c:ext>
          </c:extLst>
        </c:ser>
        <c:ser>
          <c:idx val="2"/>
          <c:order val="2"/>
          <c:tx>
            <c:strRef>
              <c:f>Equip!$D$1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Equip!$A$2:$A$23</c:f>
              <c:strCache>
                <c:ptCount val="22"/>
                <c:pt idx="0">
                  <c:v>Adapter Kits/Cords</c:v>
                </c:pt>
                <c:pt idx="1">
                  <c:v>Calculators</c:v>
                </c:pt>
                <c:pt idx="2">
                  <c:v>Cameras</c:v>
                </c:pt>
                <c:pt idx="3">
                  <c:v>Cell Phone Chargers</c:v>
                </c:pt>
                <c:pt idx="4">
                  <c:v>Dry Erase Kits</c:v>
                </c:pt>
                <c:pt idx="5">
                  <c:v>Headphones</c:v>
                </c:pt>
                <c:pt idx="6">
                  <c:v>Hot Spots</c:v>
                </c:pt>
                <c:pt idx="7">
                  <c:v>iPads</c:v>
                </c:pt>
                <c:pt idx="8">
                  <c:v>Kindle</c:v>
                </c:pt>
                <c:pt idx="9">
                  <c:v>Laptop Chargers</c:v>
                </c:pt>
                <c:pt idx="10">
                  <c:v>Learn from Home Kits</c:v>
                </c:pt>
                <c:pt idx="11">
                  <c:v>Microphones</c:v>
                </c:pt>
                <c:pt idx="12">
                  <c:v>Mouse</c:v>
                </c:pt>
                <c:pt idx="13">
                  <c:v>Portable Printers</c:v>
                </c:pt>
                <c:pt idx="14">
                  <c:v>Presentation Pointer</c:v>
                </c:pt>
                <c:pt idx="15">
                  <c:v>Projectors</c:v>
                </c:pt>
                <c:pt idx="16">
                  <c:v>Sound Machine</c:v>
                </c:pt>
                <c:pt idx="17">
                  <c:v>Swivls</c:v>
                </c:pt>
                <c:pt idx="18">
                  <c:v>Drawing Tablets</c:v>
                </c:pt>
                <c:pt idx="19">
                  <c:v>Tripods</c:v>
                </c:pt>
                <c:pt idx="20">
                  <c:v>VR Headsets</c:v>
                </c:pt>
                <c:pt idx="21">
                  <c:v>Webcams</c:v>
                </c:pt>
              </c:strCache>
            </c:strRef>
          </c:cat>
          <c:val>
            <c:numRef>
              <c:f>Equip!$D$2:$D$23</c:f>
              <c:numCache>
                <c:formatCode>General</c:formatCode>
                <c:ptCount val="22"/>
                <c:pt idx="1">
                  <c:v>4</c:v>
                </c:pt>
                <c:pt idx="2">
                  <c:v>11</c:v>
                </c:pt>
                <c:pt idx="3">
                  <c:v>11</c:v>
                </c:pt>
                <c:pt idx="5">
                  <c:v>2</c:v>
                </c:pt>
                <c:pt idx="6">
                  <c:v>7</c:v>
                </c:pt>
                <c:pt idx="9">
                  <c:v>5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78-41B3-B847-F84CF196E9E5}"/>
            </c:ext>
          </c:extLst>
        </c:ser>
        <c:ser>
          <c:idx val="3"/>
          <c:order val="3"/>
          <c:tx>
            <c:strRef>
              <c:f>Equip!$E$1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Equip!$A$2:$A$23</c:f>
              <c:strCache>
                <c:ptCount val="22"/>
                <c:pt idx="0">
                  <c:v>Adapter Kits/Cords</c:v>
                </c:pt>
                <c:pt idx="1">
                  <c:v>Calculators</c:v>
                </c:pt>
                <c:pt idx="2">
                  <c:v>Cameras</c:v>
                </c:pt>
                <c:pt idx="3">
                  <c:v>Cell Phone Chargers</c:v>
                </c:pt>
                <c:pt idx="4">
                  <c:v>Dry Erase Kits</c:v>
                </c:pt>
                <c:pt idx="5">
                  <c:v>Headphones</c:v>
                </c:pt>
                <c:pt idx="6">
                  <c:v>Hot Spots</c:v>
                </c:pt>
                <c:pt idx="7">
                  <c:v>iPads</c:v>
                </c:pt>
                <c:pt idx="8">
                  <c:v>Kindle</c:v>
                </c:pt>
                <c:pt idx="9">
                  <c:v>Laptop Chargers</c:v>
                </c:pt>
                <c:pt idx="10">
                  <c:v>Learn from Home Kits</c:v>
                </c:pt>
                <c:pt idx="11">
                  <c:v>Microphones</c:v>
                </c:pt>
                <c:pt idx="12">
                  <c:v>Mouse</c:v>
                </c:pt>
                <c:pt idx="13">
                  <c:v>Portable Printers</c:v>
                </c:pt>
                <c:pt idx="14">
                  <c:v>Presentation Pointer</c:v>
                </c:pt>
                <c:pt idx="15">
                  <c:v>Projectors</c:v>
                </c:pt>
                <c:pt idx="16">
                  <c:v>Sound Machine</c:v>
                </c:pt>
                <c:pt idx="17">
                  <c:v>Swivls</c:v>
                </c:pt>
                <c:pt idx="18">
                  <c:v>Drawing Tablets</c:v>
                </c:pt>
                <c:pt idx="19">
                  <c:v>Tripods</c:v>
                </c:pt>
                <c:pt idx="20">
                  <c:v>VR Headsets</c:v>
                </c:pt>
                <c:pt idx="21">
                  <c:v>Webcams</c:v>
                </c:pt>
              </c:strCache>
            </c:strRef>
          </c:cat>
          <c:val>
            <c:numRef>
              <c:f>Equip!$E$2:$E$23</c:f>
              <c:numCache>
                <c:formatCode>General</c:formatCode>
                <c:ptCount val="22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12</c:v>
                </c:pt>
                <c:pt idx="6">
                  <c:v>4</c:v>
                </c:pt>
                <c:pt idx="11">
                  <c:v>3</c:v>
                </c:pt>
                <c:pt idx="12">
                  <c:v>2</c:v>
                </c:pt>
                <c:pt idx="14">
                  <c:v>1</c:v>
                </c:pt>
                <c:pt idx="15">
                  <c:v>2</c:v>
                </c:pt>
                <c:pt idx="16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78-41B3-B847-F84CF196E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1716016"/>
        <c:axId val="921713136"/>
      </c:barChart>
      <c:catAx>
        <c:axId val="92171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1713136"/>
        <c:crosses val="autoZero"/>
        <c:auto val="1"/>
        <c:lblAlgn val="ctr"/>
        <c:lblOffset val="100"/>
        <c:noMultiLvlLbl val="0"/>
      </c:catAx>
      <c:valAx>
        <c:axId val="92171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171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538894356955369"/>
          <c:y val="0.95718164410731954"/>
          <c:w val="0.21359711286089239"/>
          <c:h val="4.2529509674340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97BC2-2E01-4C6F-827B-D7BC78F6A29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FBAE3AA-5816-4FB5-9E6A-368D600BE1BF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latin typeface="+mn-lt"/>
              <a:cs typeface="Arial" panose="020B0604020202020204" pitchFamily="34" charset="0"/>
            </a:rPr>
            <a:t>About ECU &amp; Our Library</a:t>
          </a:r>
          <a:endParaRPr lang="en-US"/>
        </a:p>
      </dgm:t>
    </dgm:pt>
    <dgm:pt modelId="{0F2CC2F6-DFE9-4E7F-9BD3-05177E80FADE}" type="parTrans" cxnId="{9A107699-40A2-4DBB-8778-E605473E9F63}">
      <dgm:prSet/>
      <dgm:spPr/>
      <dgm:t>
        <a:bodyPr/>
        <a:lstStyle/>
        <a:p>
          <a:endParaRPr lang="en-US"/>
        </a:p>
      </dgm:t>
    </dgm:pt>
    <dgm:pt modelId="{09E0567A-7588-47BD-A6B4-58BDBC4FD7DF}" type="sibTrans" cxnId="{9A107699-40A2-4DBB-8778-E605473E9F63}">
      <dgm:prSet/>
      <dgm:spPr/>
      <dgm:t>
        <a:bodyPr/>
        <a:lstStyle/>
        <a:p>
          <a:endParaRPr lang="en-US"/>
        </a:p>
      </dgm:t>
    </dgm:pt>
    <dgm:pt modelId="{E9ACAAC8-0094-4498-83DB-669533604D82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latin typeface="+mn-lt"/>
              <a:ea typeface="Aptos" panose="020B0004020202020204" pitchFamily="34" charset="0"/>
              <a:cs typeface="Arial"/>
            </a:rPr>
            <a:t>Development of Circulation’s Equipment Collection</a:t>
          </a:r>
          <a:endParaRPr lang="en-US"/>
        </a:p>
      </dgm:t>
    </dgm:pt>
    <dgm:pt modelId="{4763FA97-7E62-4495-AED9-E114A6B40E6B}" type="parTrans" cxnId="{BFC72659-4F3D-4EA7-A97E-D54D969F422E}">
      <dgm:prSet/>
      <dgm:spPr/>
      <dgm:t>
        <a:bodyPr/>
        <a:lstStyle/>
        <a:p>
          <a:endParaRPr lang="en-US"/>
        </a:p>
      </dgm:t>
    </dgm:pt>
    <dgm:pt modelId="{CA59E638-B30E-4425-A3BE-B7BD4F3EBC76}" type="sibTrans" cxnId="{BFC72659-4F3D-4EA7-A97E-D54D969F422E}">
      <dgm:prSet/>
      <dgm:spPr/>
      <dgm:t>
        <a:bodyPr/>
        <a:lstStyle/>
        <a:p>
          <a:endParaRPr lang="en-US"/>
        </a:p>
      </dgm:t>
    </dgm:pt>
    <dgm:pt modelId="{4CEACEB7-E664-4842-90F2-441A146F20A7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ea typeface="Calibri" panose="020F0502020204030204"/>
              <a:cs typeface="Arial"/>
            </a:rPr>
            <a:t>The Equipment We Circulate &amp; Why We Do</a:t>
          </a:r>
          <a:endParaRPr lang="en-US"/>
        </a:p>
      </dgm:t>
    </dgm:pt>
    <dgm:pt modelId="{4C6625DC-42E8-4FCD-AE71-C66F28564632}" type="parTrans" cxnId="{54B96C8A-E5BF-4024-A490-85969DF57537}">
      <dgm:prSet/>
      <dgm:spPr/>
      <dgm:t>
        <a:bodyPr/>
        <a:lstStyle/>
        <a:p>
          <a:endParaRPr lang="en-US"/>
        </a:p>
      </dgm:t>
    </dgm:pt>
    <dgm:pt modelId="{AE5947C8-E370-4302-B6BA-B71A92925FF8}" type="sibTrans" cxnId="{54B96C8A-E5BF-4024-A490-85969DF57537}">
      <dgm:prSet/>
      <dgm:spPr/>
      <dgm:t>
        <a:bodyPr/>
        <a:lstStyle/>
        <a:p>
          <a:endParaRPr lang="en-US"/>
        </a:p>
      </dgm:t>
    </dgm:pt>
    <dgm:pt modelId="{A7DAF442-7902-4F27-81B2-02A06502DC11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ea typeface="Calibri" panose="020F0502020204030204"/>
              <a:cs typeface="Arial"/>
            </a:rPr>
            <a:t>Repair Form &amp; Analysis</a:t>
          </a:r>
          <a:endParaRPr lang="en-US"/>
        </a:p>
      </dgm:t>
    </dgm:pt>
    <dgm:pt modelId="{731F6B10-75B6-453B-9C69-ED96585F9984}" type="parTrans" cxnId="{AEC1E0FD-9EA4-40BD-936B-B4E1D4DE56A3}">
      <dgm:prSet/>
      <dgm:spPr/>
      <dgm:t>
        <a:bodyPr/>
        <a:lstStyle/>
        <a:p>
          <a:endParaRPr lang="en-US"/>
        </a:p>
      </dgm:t>
    </dgm:pt>
    <dgm:pt modelId="{B5470917-2249-44EB-9E23-7AD9A695A0AD}" type="sibTrans" cxnId="{AEC1E0FD-9EA4-40BD-936B-B4E1D4DE56A3}">
      <dgm:prSet/>
      <dgm:spPr/>
      <dgm:t>
        <a:bodyPr/>
        <a:lstStyle/>
        <a:p>
          <a:endParaRPr lang="en-US"/>
        </a:p>
      </dgm:t>
    </dgm:pt>
    <dgm:pt modelId="{B98A7AE3-6A9E-49DB-85DE-A128E6FA969C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latin typeface="+mn-lt"/>
              <a:ea typeface="Aptos" panose="020B0004020202020204" pitchFamily="34" charset="0"/>
              <a:cs typeface="Arial" panose="020B0604020202020204" pitchFamily="34" charset="0"/>
            </a:rPr>
            <a:t>Tips on Resolving Tech Issues</a:t>
          </a:r>
          <a:endParaRPr lang="en-US"/>
        </a:p>
      </dgm:t>
    </dgm:pt>
    <dgm:pt modelId="{9B4C1FC8-9597-4FD1-AA46-66D067FEA2F3}" type="parTrans" cxnId="{0964703F-FCE3-4CAB-8A71-BD4DBD681528}">
      <dgm:prSet/>
      <dgm:spPr/>
      <dgm:t>
        <a:bodyPr/>
        <a:lstStyle/>
        <a:p>
          <a:endParaRPr lang="en-US"/>
        </a:p>
      </dgm:t>
    </dgm:pt>
    <dgm:pt modelId="{AC7474A9-F6BC-46F5-B048-72580E510DFC}" type="sibTrans" cxnId="{0964703F-FCE3-4CAB-8A71-BD4DBD681528}">
      <dgm:prSet/>
      <dgm:spPr/>
      <dgm:t>
        <a:bodyPr/>
        <a:lstStyle/>
        <a:p>
          <a:endParaRPr lang="en-US"/>
        </a:p>
      </dgm:t>
    </dgm:pt>
    <dgm:pt modelId="{062B3CB7-0F66-4CE9-B645-86AF0147F057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latin typeface="+mn-lt"/>
              <a:cs typeface="Arial" panose="020B0604020202020204" pitchFamily="34" charset="0"/>
            </a:rPr>
            <a:t>Training Circulation Coworkers</a:t>
          </a:r>
          <a:endParaRPr lang="en-US"/>
        </a:p>
      </dgm:t>
    </dgm:pt>
    <dgm:pt modelId="{8D017773-A447-481D-AC98-06203BCA4086}" type="parTrans" cxnId="{19E62C17-4A64-4C39-BC3B-9F51D0F55AA2}">
      <dgm:prSet/>
      <dgm:spPr/>
      <dgm:t>
        <a:bodyPr/>
        <a:lstStyle/>
        <a:p>
          <a:endParaRPr lang="en-US"/>
        </a:p>
      </dgm:t>
    </dgm:pt>
    <dgm:pt modelId="{0B596F10-5DBB-4942-B33A-DDE6117C1313}" type="sibTrans" cxnId="{19E62C17-4A64-4C39-BC3B-9F51D0F55AA2}">
      <dgm:prSet/>
      <dgm:spPr/>
      <dgm:t>
        <a:bodyPr/>
        <a:lstStyle/>
        <a:p>
          <a:endParaRPr lang="en-US"/>
        </a:p>
      </dgm:t>
    </dgm:pt>
    <dgm:pt modelId="{0B71471D-A236-451E-B826-9590B4B16DC7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latin typeface="+mn-lt"/>
              <a:ea typeface="Aptos" panose="020B0004020202020204" pitchFamily="34" charset="0"/>
              <a:cs typeface="Arial"/>
            </a:rPr>
            <a:t>C</a:t>
          </a:r>
          <a:r>
            <a:rPr lang="en-US">
              <a:ea typeface="Aptos" panose="020B0004020202020204" pitchFamily="34" charset="0"/>
              <a:cs typeface="Arial"/>
            </a:rPr>
            <a:t>ollaborating with IT</a:t>
          </a:r>
          <a:endParaRPr lang="en-US"/>
        </a:p>
      </dgm:t>
    </dgm:pt>
    <dgm:pt modelId="{CB353308-D226-4E99-84AB-90772D831FF7}" type="parTrans" cxnId="{DB0D9CA9-AD91-4396-8959-F5BC729FBDF4}">
      <dgm:prSet/>
      <dgm:spPr/>
      <dgm:t>
        <a:bodyPr/>
        <a:lstStyle/>
        <a:p>
          <a:endParaRPr lang="en-US"/>
        </a:p>
      </dgm:t>
    </dgm:pt>
    <dgm:pt modelId="{1BA82E39-74CC-42A4-AEDA-E4615489BDCA}" type="sibTrans" cxnId="{DB0D9CA9-AD91-4396-8959-F5BC729FBDF4}">
      <dgm:prSet/>
      <dgm:spPr/>
      <dgm:t>
        <a:bodyPr/>
        <a:lstStyle/>
        <a:p>
          <a:endParaRPr lang="en-US"/>
        </a:p>
      </dgm:t>
    </dgm:pt>
    <dgm:pt modelId="{147ED816-6F8A-408F-BFF9-544D2CCFD0AA}">
      <dgm:prSet phldrT="[Text]"/>
      <dgm:spPr/>
      <dgm:t>
        <a:bodyPr/>
        <a:lstStyle/>
        <a:p>
          <a:pPr>
            <a:buClr>
              <a:schemeClr val="accent2"/>
            </a:buClr>
            <a:buFont typeface="Arial" panose="020B0604020202020204" pitchFamily="34" charset="0"/>
            <a:buChar char="•"/>
          </a:pPr>
          <a:r>
            <a:rPr lang="en-US">
              <a:latin typeface="+mn-lt"/>
              <a:cs typeface="Arial" panose="020B0604020202020204" pitchFamily="34" charset="0"/>
            </a:rPr>
            <a:t>Trends, </a:t>
          </a:r>
          <a:r>
            <a:rPr lang="en-US">
              <a:latin typeface="+mn-lt"/>
              <a:ea typeface="Calibri" panose="020F0502020204030204"/>
              <a:cs typeface="Arial" panose="020B0604020202020204" pitchFamily="34" charset="0"/>
            </a:rPr>
            <a:t>Logistics, &amp; Takeaways</a:t>
          </a:r>
          <a:endParaRPr lang="en-US"/>
        </a:p>
      </dgm:t>
    </dgm:pt>
    <dgm:pt modelId="{0133845B-2905-4203-BDE6-4A58E4691EBD}" type="parTrans" cxnId="{2EC1C612-11B1-4D86-8C21-DD23DDF1DE5C}">
      <dgm:prSet/>
      <dgm:spPr/>
      <dgm:t>
        <a:bodyPr/>
        <a:lstStyle/>
        <a:p>
          <a:endParaRPr lang="en-US"/>
        </a:p>
      </dgm:t>
    </dgm:pt>
    <dgm:pt modelId="{C13951C5-F521-445D-BE33-71DC4E28D1A8}" type="sibTrans" cxnId="{2EC1C612-11B1-4D86-8C21-DD23DDF1DE5C}">
      <dgm:prSet/>
      <dgm:spPr/>
      <dgm:t>
        <a:bodyPr/>
        <a:lstStyle/>
        <a:p>
          <a:endParaRPr lang="en-US"/>
        </a:p>
      </dgm:t>
    </dgm:pt>
    <dgm:pt modelId="{84D6D09A-77AC-4943-BAD7-9F1FDA1D27D4}" type="pres">
      <dgm:prSet presAssocID="{A3197BC2-2E01-4C6F-827B-D7BC78F6A29F}" presName="Name0" presStyleCnt="0">
        <dgm:presLayoutVars>
          <dgm:dir/>
          <dgm:resizeHandles val="exact"/>
        </dgm:presLayoutVars>
      </dgm:prSet>
      <dgm:spPr/>
    </dgm:pt>
    <dgm:pt modelId="{25A3F119-CFDB-4211-AAB7-3E5447C03ABA}" type="pres">
      <dgm:prSet presAssocID="{6FBAE3AA-5816-4FB5-9E6A-368D600BE1BF}" presName="node" presStyleLbl="node1" presStyleIdx="0" presStyleCnt="8">
        <dgm:presLayoutVars>
          <dgm:bulletEnabled val="1"/>
        </dgm:presLayoutVars>
      </dgm:prSet>
      <dgm:spPr/>
    </dgm:pt>
    <dgm:pt modelId="{2BEE9546-2916-45AA-942F-B3547AD50F45}" type="pres">
      <dgm:prSet presAssocID="{09E0567A-7588-47BD-A6B4-58BDBC4FD7DF}" presName="sibTrans" presStyleLbl="sibTrans1D1" presStyleIdx="0" presStyleCnt="7"/>
      <dgm:spPr/>
    </dgm:pt>
    <dgm:pt modelId="{ACF6BCEB-DEDB-439A-876B-21DBB1160486}" type="pres">
      <dgm:prSet presAssocID="{09E0567A-7588-47BD-A6B4-58BDBC4FD7DF}" presName="connectorText" presStyleLbl="sibTrans1D1" presStyleIdx="0" presStyleCnt="7"/>
      <dgm:spPr/>
    </dgm:pt>
    <dgm:pt modelId="{0905C6EE-0893-422D-BA35-FF775475030E}" type="pres">
      <dgm:prSet presAssocID="{E9ACAAC8-0094-4498-83DB-669533604D82}" presName="node" presStyleLbl="node1" presStyleIdx="1" presStyleCnt="8">
        <dgm:presLayoutVars>
          <dgm:bulletEnabled val="1"/>
        </dgm:presLayoutVars>
      </dgm:prSet>
      <dgm:spPr/>
    </dgm:pt>
    <dgm:pt modelId="{CE1327F5-7251-4ABD-B1AC-D0AEBB24A1B1}" type="pres">
      <dgm:prSet presAssocID="{CA59E638-B30E-4425-A3BE-B7BD4F3EBC76}" presName="sibTrans" presStyleLbl="sibTrans1D1" presStyleIdx="1" presStyleCnt="7"/>
      <dgm:spPr/>
    </dgm:pt>
    <dgm:pt modelId="{C6BBD368-0155-4EB0-A0D9-122958445859}" type="pres">
      <dgm:prSet presAssocID="{CA59E638-B30E-4425-A3BE-B7BD4F3EBC76}" presName="connectorText" presStyleLbl="sibTrans1D1" presStyleIdx="1" presStyleCnt="7"/>
      <dgm:spPr/>
    </dgm:pt>
    <dgm:pt modelId="{3EC32214-6DF7-4BEA-AB1C-A20EA291EBC8}" type="pres">
      <dgm:prSet presAssocID="{4CEACEB7-E664-4842-90F2-441A146F20A7}" presName="node" presStyleLbl="node1" presStyleIdx="2" presStyleCnt="8">
        <dgm:presLayoutVars>
          <dgm:bulletEnabled val="1"/>
        </dgm:presLayoutVars>
      </dgm:prSet>
      <dgm:spPr/>
    </dgm:pt>
    <dgm:pt modelId="{440FC0C5-927C-40A6-BD88-11292ED1B5FA}" type="pres">
      <dgm:prSet presAssocID="{AE5947C8-E370-4302-B6BA-B71A92925FF8}" presName="sibTrans" presStyleLbl="sibTrans1D1" presStyleIdx="2" presStyleCnt="7"/>
      <dgm:spPr/>
    </dgm:pt>
    <dgm:pt modelId="{600F83A3-FCF0-4CCF-96A3-D995732CACBF}" type="pres">
      <dgm:prSet presAssocID="{AE5947C8-E370-4302-B6BA-B71A92925FF8}" presName="connectorText" presStyleLbl="sibTrans1D1" presStyleIdx="2" presStyleCnt="7"/>
      <dgm:spPr/>
    </dgm:pt>
    <dgm:pt modelId="{6B910EC3-22C5-4EDF-B94E-489DE4CF71DB}" type="pres">
      <dgm:prSet presAssocID="{A7DAF442-7902-4F27-81B2-02A06502DC11}" presName="node" presStyleLbl="node1" presStyleIdx="3" presStyleCnt="8">
        <dgm:presLayoutVars>
          <dgm:bulletEnabled val="1"/>
        </dgm:presLayoutVars>
      </dgm:prSet>
      <dgm:spPr/>
    </dgm:pt>
    <dgm:pt modelId="{DA6785C9-C6A6-42F2-99D9-EFAEA9DC0E36}" type="pres">
      <dgm:prSet presAssocID="{B5470917-2249-44EB-9E23-7AD9A695A0AD}" presName="sibTrans" presStyleLbl="sibTrans1D1" presStyleIdx="3" presStyleCnt="7"/>
      <dgm:spPr/>
    </dgm:pt>
    <dgm:pt modelId="{E896DD29-A042-4606-A6CD-FCC689E98013}" type="pres">
      <dgm:prSet presAssocID="{B5470917-2249-44EB-9E23-7AD9A695A0AD}" presName="connectorText" presStyleLbl="sibTrans1D1" presStyleIdx="3" presStyleCnt="7"/>
      <dgm:spPr/>
    </dgm:pt>
    <dgm:pt modelId="{103453F7-4ADE-413F-B822-662FBFE0B49A}" type="pres">
      <dgm:prSet presAssocID="{B98A7AE3-6A9E-49DB-85DE-A128E6FA969C}" presName="node" presStyleLbl="node1" presStyleIdx="4" presStyleCnt="8">
        <dgm:presLayoutVars>
          <dgm:bulletEnabled val="1"/>
        </dgm:presLayoutVars>
      </dgm:prSet>
      <dgm:spPr/>
    </dgm:pt>
    <dgm:pt modelId="{C52F63D9-0C48-4CEF-868D-810CCA54B68D}" type="pres">
      <dgm:prSet presAssocID="{AC7474A9-F6BC-46F5-B048-72580E510DFC}" presName="sibTrans" presStyleLbl="sibTrans1D1" presStyleIdx="4" presStyleCnt="7"/>
      <dgm:spPr/>
    </dgm:pt>
    <dgm:pt modelId="{620DC33D-D99A-4B38-82FC-AFB9065D4618}" type="pres">
      <dgm:prSet presAssocID="{AC7474A9-F6BC-46F5-B048-72580E510DFC}" presName="connectorText" presStyleLbl="sibTrans1D1" presStyleIdx="4" presStyleCnt="7"/>
      <dgm:spPr/>
    </dgm:pt>
    <dgm:pt modelId="{C6087D7B-7982-4D40-8ADD-1DCAC026555A}" type="pres">
      <dgm:prSet presAssocID="{062B3CB7-0F66-4CE9-B645-86AF0147F057}" presName="node" presStyleLbl="node1" presStyleIdx="5" presStyleCnt="8">
        <dgm:presLayoutVars>
          <dgm:bulletEnabled val="1"/>
        </dgm:presLayoutVars>
      </dgm:prSet>
      <dgm:spPr/>
    </dgm:pt>
    <dgm:pt modelId="{C8BCEC3F-71EC-4F25-8F6B-875DF11925B5}" type="pres">
      <dgm:prSet presAssocID="{0B596F10-5DBB-4942-B33A-DDE6117C1313}" presName="sibTrans" presStyleLbl="sibTrans1D1" presStyleIdx="5" presStyleCnt="7"/>
      <dgm:spPr/>
    </dgm:pt>
    <dgm:pt modelId="{F969B99B-EA50-46E9-9131-33E293C6CE40}" type="pres">
      <dgm:prSet presAssocID="{0B596F10-5DBB-4942-B33A-DDE6117C1313}" presName="connectorText" presStyleLbl="sibTrans1D1" presStyleIdx="5" presStyleCnt="7"/>
      <dgm:spPr/>
    </dgm:pt>
    <dgm:pt modelId="{7FA89DE4-62EB-4CD8-A622-2F739ED89E22}" type="pres">
      <dgm:prSet presAssocID="{0B71471D-A236-451E-B826-9590B4B16DC7}" presName="node" presStyleLbl="node1" presStyleIdx="6" presStyleCnt="8">
        <dgm:presLayoutVars>
          <dgm:bulletEnabled val="1"/>
        </dgm:presLayoutVars>
      </dgm:prSet>
      <dgm:spPr/>
    </dgm:pt>
    <dgm:pt modelId="{8A3E05AB-EF07-4F8E-82B1-6CF581EBE9BD}" type="pres">
      <dgm:prSet presAssocID="{1BA82E39-74CC-42A4-AEDA-E4615489BDCA}" presName="sibTrans" presStyleLbl="sibTrans1D1" presStyleIdx="6" presStyleCnt="7"/>
      <dgm:spPr/>
    </dgm:pt>
    <dgm:pt modelId="{1B453129-3048-4663-9B44-A719D1C7068E}" type="pres">
      <dgm:prSet presAssocID="{1BA82E39-74CC-42A4-AEDA-E4615489BDCA}" presName="connectorText" presStyleLbl="sibTrans1D1" presStyleIdx="6" presStyleCnt="7"/>
      <dgm:spPr/>
    </dgm:pt>
    <dgm:pt modelId="{CA442D4A-0502-4ABA-B861-46FE27762A96}" type="pres">
      <dgm:prSet presAssocID="{147ED816-6F8A-408F-BFF9-544D2CCFD0AA}" presName="node" presStyleLbl="node1" presStyleIdx="7" presStyleCnt="8">
        <dgm:presLayoutVars>
          <dgm:bulletEnabled val="1"/>
        </dgm:presLayoutVars>
      </dgm:prSet>
      <dgm:spPr/>
    </dgm:pt>
  </dgm:ptLst>
  <dgm:cxnLst>
    <dgm:cxn modelId="{2EC1C612-11B1-4D86-8C21-DD23DDF1DE5C}" srcId="{A3197BC2-2E01-4C6F-827B-D7BC78F6A29F}" destId="{147ED816-6F8A-408F-BFF9-544D2CCFD0AA}" srcOrd="7" destOrd="0" parTransId="{0133845B-2905-4203-BDE6-4A58E4691EBD}" sibTransId="{C13951C5-F521-445D-BE33-71DC4E28D1A8}"/>
    <dgm:cxn modelId="{82F4FB12-2824-46C2-8418-0649A516ED6F}" type="presOf" srcId="{AE5947C8-E370-4302-B6BA-B71A92925FF8}" destId="{440FC0C5-927C-40A6-BD88-11292ED1B5FA}" srcOrd="0" destOrd="0" presId="urn:microsoft.com/office/officeart/2016/7/layout/RepeatingBendingProcessNew"/>
    <dgm:cxn modelId="{19E62C17-4A64-4C39-BC3B-9F51D0F55AA2}" srcId="{A3197BC2-2E01-4C6F-827B-D7BC78F6A29F}" destId="{062B3CB7-0F66-4CE9-B645-86AF0147F057}" srcOrd="5" destOrd="0" parTransId="{8D017773-A447-481D-AC98-06203BCA4086}" sibTransId="{0B596F10-5DBB-4942-B33A-DDE6117C1313}"/>
    <dgm:cxn modelId="{37404917-F1A2-4B5B-9767-D92152581B1A}" type="presOf" srcId="{0B596F10-5DBB-4942-B33A-DDE6117C1313}" destId="{C8BCEC3F-71EC-4F25-8F6B-875DF11925B5}" srcOrd="0" destOrd="0" presId="urn:microsoft.com/office/officeart/2016/7/layout/RepeatingBendingProcessNew"/>
    <dgm:cxn modelId="{38F6CC21-9DBE-4074-A3E4-70EF1635A47F}" type="presOf" srcId="{09E0567A-7588-47BD-A6B4-58BDBC4FD7DF}" destId="{ACF6BCEB-DEDB-439A-876B-21DBB1160486}" srcOrd="1" destOrd="0" presId="urn:microsoft.com/office/officeart/2016/7/layout/RepeatingBendingProcessNew"/>
    <dgm:cxn modelId="{9CB27624-BE0F-48A2-9561-22C95011B799}" type="presOf" srcId="{0B71471D-A236-451E-B826-9590B4B16DC7}" destId="{7FA89DE4-62EB-4CD8-A622-2F739ED89E22}" srcOrd="0" destOrd="0" presId="urn:microsoft.com/office/officeart/2016/7/layout/RepeatingBendingProcessNew"/>
    <dgm:cxn modelId="{910EC724-05D9-4C61-985A-BF2CE6611EDB}" type="presOf" srcId="{4CEACEB7-E664-4842-90F2-441A146F20A7}" destId="{3EC32214-6DF7-4BEA-AB1C-A20EA291EBC8}" srcOrd="0" destOrd="0" presId="urn:microsoft.com/office/officeart/2016/7/layout/RepeatingBendingProcessNew"/>
    <dgm:cxn modelId="{4181692C-F75E-45F8-A229-CECBF3FAD7B6}" type="presOf" srcId="{6FBAE3AA-5816-4FB5-9E6A-368D600BE1BF}" destId="{25A3F119-CFDB-4211-AAB7-3E5447C03ABA}" srcOrd="0" destOrd="0" presId="urn:microsoft.com/office/officeart/2016/7/layout/RepeatingBendingProcessNew"/>
    <dgm:cxn modelId="{6421043F-1F57-4399-946D-2B3C55C42F3B}" type="presOf" srcId="{CA59E638-B30E-4425-A3BE-B7BD4F3EBC76}" destId="{CE1327F5-7251-4ABD-B1AC-D0AEBB24A1B1}" srcOrd="0" destOrd="0" presId="urn:microsoft.com/office/officeart/2016/7/layout/RepeatingBendingProcessNew"/>
    <dgm:cxn modelId="{0964703F-FCE3-4CAB-8A71-BD4DBD681528}" srcId="{A3197BC2-2E01-4C6F-827B-D7BC78F6A29F}" destId="{B98A7AE3-6A9E-49DB-85DE-A128E6FA969C}" srcOrd="4" destOrd="0" parTransId="{9B4C1FC8-9597-4FD1-AA46-66D067FEA2F3}" sibTransId="{AC7474A9-F6BC-46F5-B048-72580E510DFC}"/>
    <dgm:cxn modelId="{AA71AD40-BEE3-460B-9D5E-7706C5483E13}" type="presOf" srcId="{1BA82E39-74CC-42A4-AEDA-E4615489BDCA}" destId="{1B453129-3048-4663-9B44-A719D1C7068E}" srcOrd="1" destOrd="0" presId="urn:microsoft.com/office/officeart/2016/7/layout/RepeatingBendingProcessNew"/>
    <dgm:cxn modelId="{A5CDCD44-846D-4C50-8C25-C2654E7AC069}" type="presOf" srcId="{E9ACAAC8-0094-4498-83DB-669533604D82}" destId="{0905C6EE-0893-422D-BA35-FF775475030E}" srcOrd="0" destOrd="0" presId="urn:microsoft.com/office/officeart/2016/7/layout/RepeatingBendingProcessNew"/>
    <dgm:cxn modelId="{BFC72659-4F3D-4EA7-A97E-D54D969F422E}" srcId="{A3197BC2-2E01-4C6F-827B-D7BC78F6A29F}" destId="{E9ACAAC8-0094-4498-83DB-669533604D82}" srcOrd="1" destOrd="0" parTransId="{4763FA97-7E62-4495-AED9-E114A6B40E6B}" sibTransId="{CA59E638-B30E-4425-A3BE-B7BD4F3EBC76}"/>
    <dgm:cxn modelId="{BE4A7A7B-8DCA-4610-AABF-A6D25C08F5ED}" type="presOf" srcId="{AE5947C8-E370-4302-B6BA-B71A92925FF8}" destId="{600F83A3-FCF0-4CCF-96A3-D995732CACBF}" srcOrd="1" destOrd="0" presId="urn:microsoft.com/office/officeart/2016/7/layout/RepeatingBendingProcessNew"/>
    <dgm:cxn modelId="{9D64A182-6FB0-4964-9310-BD57EA8DDBDE}" type="presOf" srcId="{0B596F10-5DBB-4942-B33A-DDE6117C1313}" destId="{F969B99B-EA50-46E9-9131-33E293C6CE40}" srcOrd="1" destOrd="0" presId="urn:microsoft.com/office/officeart/2016/7/layout/RepeatingBendingProcessNew"/>
    <dgm:cxn modelId="{191B4184-8E71-442B-AD1F-B608AF11A718}" type="presOf" srcId="{1BA82E39-74CC-42A4-AEDA-E4615489BDCA}" destId="{8A3E05AB-EF07-4F8E-82B1-6CF581EBE9BD}" srcOrd="0" destOrd="0" presId="urn:microsoft.com/office/officeart/2016/7/layout/RepeatingBendingProcessNew"/>
    <dgm:cxn modelId="{54B96C8A-E5BF-4024-A490-85969DF57537}" srcId="{A3197BC2-2E01-4C6F-827B-D7BC78F6A29F}" destId="{4CEACEB7-E664-4842-90F2-441A146F20A7}" srcOrd="2" destOrd="0" parTransId="{4C6625DC-42E8-4FCD-AE71-C66F28564632}" sibTransId="{AE5947C8-E370-4302-B6BA-B71A92925FF8}"/>
    <dgm:cxn modelId="{9A107699-40A2-4DBB-8778-E605473E9F63}" srcId="{A3197BC2-2E01-4C6F-827B-D7BC78F6A29F}" destId="{6FBAE3AA-5816-4FB5-9E6A-368D600BE1BF}" srcOrd="0" destOrd="0" parTransId="{0F2CC2F6-DFE9-4E7F-9BD3-05177E80FADE}" sibTransId="{09E0567A-7588-47BD-A6B4-58BDBC4FD7DF}"/>
    <dgm:cxn modelId="{DD08509A-E764-4AE2-93B7-F627C35DD8D9}" type="presOf" srcId="{CA59E638-B30E-4425-A3BE-B7BD4F3EBC76}" destId="{C6BBD368-0155-4EB0-A0D9-122958445859}" srcOrd="1" destOrd="0" presId="urn:microsoft.com/office/officeart/2016/7/layout/RepeatingBendingProcessNew"/>
    <dgm:cxn modelId="{DB0D9CA9-AD91-4396-8959-F5BC729FBDF4}" srcId="{A3197BC2-2E01-4C6F-827B-D7BC78F6A29F}" destId="{0B71471D-A236-451E-B826-9590B4B16DC7}" srcOrd="6" destOrd="0" parTransId="{CB353308-D226-4E99-84AB-90772D831FF7}" sibTransId="{1BA82E39-74CC-42A4-AEDA-E4615489BDCA}"/>
    <dgm:cxn modelId="{84491DB0-B14B-4751-B92E-E7A7D06D3DE2}" type="presOf" srcId="{A3197BC2-2E01-4C6F-827B-D7BC78F6A29F}" destId="{84D6D09A-77AC-4943-BAD7-9F1FDA1D27D4}" srcOrd="0" destOrd="0" presId="urn:microsoft.com/office/officeart/2016/7/layout/RepeatingBendingProcessNew"/>
    <dgm:cxn modelId="{31A44CB3-E635-4E8A-87A3-97830AAAD655}" type="presOf" srcId="{062B3CB7-0F66-4CE9-B645-86AF0147F057}" destId="{C6087D7B-7982-4D40-8ADD-1DCAC026555A}" srcOrd="0" destOrd="0" presId="urn:microsoft.com/office/officeart/2016/7/layout/RepeatingBendingProcessNew"/>
    <dgm:cxn modelId="{4D61FEB3-261C-46D6-AFE1-1ECE6E4DAFE4}" type="presOf" srcId="{A7DAF442-7902-4F27-81B2-02A06502DC11}" destId="{6B910EC3-22C5-4EDF-B94E-489DE4CF71DB}" srcOrd="0" destOrd="0" presId="urn:microsoft.com/office/officeart/2016/7/layout/RepeatingBendingProcessNew"/>
    <dgm:cxn modelId="{0ED8A9C6-CB5A-4A29-A2FA-E0C812903799}" type="presOf" srcId="{B98A7AE3-6A9E-49DB-85DE-A128E6FA969C}" destId="{103453F7-4ADE-413F-B822-662FBFE0B49A}" srcOrd="0" destOrd="0" presId="urn:microsoft.com/office/officeart/2016/7/layout/RepeatingBendingProcessNew"/>
    <dgm:cxn modelId="{8E7D0ACB-F89A-469E-84EB-2F44175AA390}" type="presOf" srcId="{B5470917-2249-44EB-9E23-7AD9A695A0AD}" destId="{DA6785C9-C6A6-42F2-99D9-EFAEA9DC0E36}" srcOrd="0" destOrd="0" presId="urn:microsoft.com/office/officeart/2016/7/layout/RepeatingBendingProcessNew"/>
    <dgm:cxn modelId="{F0B57FD1-44AE-43C3-AD37-BCFAB10724B0}" type="presOf" srcId="{147ED816-6F8A-408F-BFF9-544D2CCFD0AA}" destId="{CA442D4A-0502-4ABA-B861-46FE27762A96}" srcOrd="0" destOrd="0" presId="urn:microsoft.com/office/officeart/2016/7/layout/RepeatingBendingProcessNew"/>
    <dgm:cxn modelId="{823A66D9-C9DC-4E8D-8657-33F65BE33D67}" type="presOf" srcId="{B5470917-2249-44EB-9E23-7AD9A695A0AD}" destId="{E896DD29-A042-4606-A6CD-FCC689E98013}" srcOrd="1" destOrd="0" presId="urn:microsoft.com/office/officeart/2016/7/layout/RepeatingBendingProcessNew"/>
    <dgm:cxn modelId="{3C1730F2-47F2-4A9E-904E-4CFE5F2AA3AD}" type="presOf" srcId="{09E0567A-7588-47BD-A6B4-58BDBC4FD7DF}" destId="{2BEE9546-2916-45AA-942F-B3547AD50F45}" srcOrd="0" destOrd="0" presId="urn:microsoft.com/office/officeart/2016/7/layout/RepeatingBendingProcessNew"/>
    <dgm:cxn modelId="{FE0A55F3-C5FC-43D8-8DDB-FB0FEFAD6927}" type="presOf" srcId="{AC7474A9-F6BC-46F5-B048-72580E510DFC}" destId="{620DC33D-D99A-4B38-82FC-AFB9065D4618}" srcOrd="1" destOrd="0" presId="urn:microsoft.com/office/officeart/2016/7/layout/RepeatingBendingProcessNew"/>
    <dgm:cxn modelId="{CE0504F6-7DC8-4B41-B059-4C2C4D1C4025}" type="presOf" srcId="{AC7474A9-F6BC-46F5-B048-72580E510DFC}" destId="{C52F63D9-0C48-4CEF-868D-810CCA54B68D}" srcOrd="0" destOrd="0" presId="urn:microsoft.com/office/officeart/2016/7/layout/RepeatingBendingProcessNew"/>
    <dgm:cxn modelId="{AEC1E0FD-9EA4-40BD-936B-B4E1D4DE56A3}" srcId="{A3197BC2-2E01-4C6F-827B-D7BC78F6A29F}" destId="{A7DAF442-7902-4F27-81B2-02A06502DC11}" srcOrd="3" destOrd="0" parTransId="{731F6B10-75B6-453B-9C69-ED96585F9984}" sibTransId="{B5470917-2249-44EB-9E23-7AD9A695A0AD}"/>
    <dgm:cxn modelId="{36314237-A3BF-4140-B540-6EAEFF242EE1}" type="presParOf" srcId="{84D6D09A-77AC-4943-BAD7-9F1FDA1D27D4}" destId="{25A3F119-CFDB-4211-AAB7-3E5447C03ABA}" srcOrd="0" destOrd="0" presId="urn:microsoft.com/office/officeart/2016/7/layout/RepeatingBendingProcessNew"/>
    <dgm:cxn modelId="{D202BA23-B124-4180-9022-828540C4F703}" type="presParOf" srcId="{84D6D09A-77AC-4943-BAD7-9F1FDA1D27D4}" destId="{2BEE9546-2916-45AA-942F-B3547AD50F45}" srcOrd="1" destOrd="0" presId="urn:microsoft.com/office/officeart/2016/7/layout/RepeatingBendingProcessNew"/>
    <dgm:cxn modelId="{5EE2737A-E3EB-4D5A-A4F4-32276FF1ABA4}" type="presParOf" srcId="{2BEE9546-2916-45AA-942F-B3547AD50F45}" destId="{ACF6BCEB-DEDB-439A-876B-21DBB1160486}" srcOrd="0" destOrd="0" presId="urn:microsoft.com/office/officeart/2016/7/layout/RepeatingBendingProcessNew"/>
    <dgm:cxn modelId="{9DD72D1B-7B9A-4FCA-98B8-5D45CE582E95}" type="presParOf" srcId="{84D6D09A-77AC-4943-BAD7-9F1FDA1D27D4}" destId="{0905C6EE-0893-422D-BA35-FF775475030E}" srcOrd="2" destOrd="0" presId="urn:microsoft.com/office/officeart/2016/7/layout/RepeatingBendingProcessNew"/>
    <dgm:cxn modelId="{0611F239-65E0-4A92-9E8A-A67F58CBFD41}" type="presParOf" srcId="{84D6D09A-77AC-4943-BAD7-9F1FDA1D27D4}" destId="{CE1327F5-7251-4ABD-B1AC-D0AEBB24A1B1}" srcOrd="3" destOrd="0" presId="urn:microsoft.com/office/officeart/2016/7/layout/RepeatingBendingProcessNew"/>
    <dgm:cxn modelId="{ECB7C81B-DF61-4327-961E-91134491145E}" type="presParOf" srcId="{CE1327F5-7251-4ABD-B1AC-D0AEBB24A1B1}" destId="{C6BBD368-0155-4EB0-A0D9-122958445859}" srcOrd="0" destOrd="0" presId="urn:microsoft.com/office/officeart/2016/7/layout/RepeatingBendingProcessNew"/>
    <dgm:cxn modelId="{0950B393-E342-4F36-B680-3162F276BF98}" type="presParOf" srcId="{84D6D09A-77AC-4943-BAD7-9F1FDA1D27D4}" destId="{3EC32214-6DF7-4BEA-AB1C-A20EA291EBC8}" srcOrd="4" destOrd="0" presId="urn:microsoft.com/office/officeart/2016/7/layout/RepeatingBendingProcessNew"/>
    <dgm:cxn modelId="{6106DC80-C048-4315-B2A6-6897931240BE}" type="presParOf" srcId="{84D6D09A-77AC-4943-BAD7-9F1FDA1D27D4}" destId="{440FC0C5-927C-40A6-BD88-11292ED1B5FA}" srcOrd="5" destOrd="0" presId="urn:microsoft.com/office/officeart/2016/7/layout/RepeatingBendingProcessNew"/>
    <dgm:cxn modelId="{755963A9-3F61-4FE3-9667-FB1CDCF61049}" type="presParOf" srcId="{440FC0C5-927C-40A6-BD88-11292ED1B5FA}" destId="{600F83A3-FCF0-4CCF-96A3-D995732CACBF}" srcOrd="0" destOrd="0" presId="urn:microsoft.com/office/officeart/2016/7/layout/RepeatingBendingProcessNew"/>
    <dgm:cxn modelId="{494EBF87-9FBF-4188-8DA8-0C4A1AFE5A92}" type="presParOf" srcId="{84D6D09A-77AC-4943-BAD7-9F1FDA1D27D4}" destId="{6B910EC3-22C5-4EDF-B94E-489DE4CF71DB}" srcOrd="6" destOrd="0" presId="urn:microsoft.com/office/officeart/2016/7/layout/RepeatingBendingProcessNew"/>
    <dgm:cxn modelId="{76BC13AD-698C-4FA4-8B4A-A7FBBE0046E7}" type="presParOf" srcId="{84D6D09A-77AC-4943-BAD7-9F1FDA1D27D4}" destId="{DA6785C9-C6A6-42F2-99D9-EFAEA9DC0E36}" srcOrd="7" destOrd="0" presId="urn:microsoft.com/office/officeart/2016/7/layout/RepeatingBendingProcessNew"/>
    <dgm:cxn modelId="{0075FCEE-7B93-45C8-BFC2-2CE7956F1358}" type="presParOf" srcId="{DA6785C9-C6A6-42F2-99D9-EFAEA9DC0E36}" destId="{E896DD29-A042-4606-A6CD-FCC689E98013}" srcOrd="0" destOrd="0" presId="urn:microsoft.com/office/officeart/2016/7/layout/RepeatingBendingProcessNew"/>
    <dgm:cxn modelId="{0A7EDFA4-C0C0-4E7A-BD97-AC034E7C2C04}" type="presParOf" srcId="{84D6D09A-77AC-4943-BAD7-9F1FDA1D27D4}" destId="{103453F7-4ADE-413F-B822-662FBFE0B49A}" srcOrd="8" destOrd="0" presId="urn:microsoft.com/office/officeart/2016/7/layout/RepeatingBendingProcessNew"/>
    <dgm:cxn modelId="{6BB60C6F-D5C8-492F-9056-920BB02EE217}" type="presParOf" srcId="{84D6D09A-77AC-4943-BAD7-9F1FDA1D27D4}" destId="{C52F63D9-0C48-4CEF-868D-810CCA54B68D}" srcOrd="9" destOrd="0" presId="urn:microsoft.com/office/officeart/2016/7/layout/RepeatingBendingProcessNew"/>
    <dgm:cxn modelId="{B08AEDC7-0F9B-4FB8-8BF0-40992261B8DF}" type="presParOf" srcId="{C52F63D9-0C48-4CEF-868D-810CCA54B68D}" destId="{620DC33D-D99A-4B38-82FC-AFB9065D4618}" srcOrd="0" destOrd="0" presId="urn:microsoft.com/office/officeart/2016/7/layout/RepeatingBendingProcessNew"/>
    <dgm:cxn modelId="{85A7E5B3-F65F-4A39-A98C-B8D39FD6B572}" type="presParOf" srcId="{84D6D09A-77AC-4943-BAD7-9F1FDA1D27D4}" destId="{C6087D7B-7982-4D40-8ADD-1DCAC026555A}" srcOrd="10" destOrd="0" presId="urn:microsoft.com/office/officeart/2016/7/layout/RepeatingBendingProcessNew"/>
    <dgm:cxn modelId="{81CE9C57-8141-468E-B1A2-9481A7A52E06}" type="presParOf" srcId="{84D6D09A-77AC-4943-BAD7-9F1FDA1D27D4}" destId="{C8BCEC3F-71EC-4F25-8F6B-875DF11925B5}" srcOrd="11" destOrd="0" presId="urn:microsoft.com/office/officeart/2016/7/layout/RepeatingBendingProcessNew"/>
    <dgm:cxn modelId="{97311ADE-1C9A-48D1-9543-6507F9012C20}" type="presParOf" srcId="{C8BCEC3F-71EC-4F25-8F6B-875DF11925B5}" destId="{F969B99B-EA50-46E9-9131-33E293C6CE40}" srcOrd="0" destOrd="0" presId="urn:microsoft.com/office/officeart/2016/7/layout/RepeatingBendingProcessNew"/>
    <dgm:cxn modelId="{54002213-316E-4540-8455-AB0AF211BD1A}" type="presParOf" srcId="{84D6D09A-77AC-4943-BAD7-9F1FDA1D27D4}" destId="{7FA89DE4-62EB-4CD8-A622-2F739ED89E22}" srcOrd="12" destOrd="0" presId="urn:microsoft.com/office/officeart/2016/7/layout/RepeatingBendingProcessNew"/>
    <dgm:cxn modelId="{CD77F700-3FB8-4B1A-83DF-5E3409ECA482}" type="presParOf" srcId="{84D6D09A-77AC-4943-BAD7-9F1FDA1D27D4}" destId="{8A3E05AB-EF07-4F8E-82B1-6CF581EBE9BD}" srcOrd="13" destOrd="0" presId="urn:microsoft.com/office/officeart/2016/7/layout/RepeatingBendingProcessNew"/>
    <dgm:cxn modelId="{45D5FFCF-DC43-4C7C-9EB4-FFFBA8A7BE2A}" type="presParOf" srcId="{8A3E05AB-EF07-4F8E-82B1-6CF581EBE9BD}" destId="{1B453129-3048-4663-9B44-A719D1C7068E}" srcOrd="0" destOrd="0" presId="urn:microsoft.com/office/officeart/2016/7/layout/RepeatingBendingProcessNew"/>
    <dgm:cxn modelId="{724E3770-9A91-449F-8BB2-5228376BD70E}" type="presParOf" srcId="{84D6D09A-77AC-4943-BAD7-9F1FDA1D27D4}" destId="{CA442D4A-0502-4ABA-B861-46FE27762A96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BC5361-DA6E-48D1-AA22-7C2EC17B79B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FAEE99B0-1A6F-4BBB-BCE9-92C215B0ED38}">
      <dgm:prSet phldrT="[Text]" custT="1"/>
      <dgm:spPr/>
      <dgm:t>
        <a:bodyPr/>
        <a:lstStyle/>
        <a:p>
          <a:r>
            <a:rPr lang="en-US" sz="1600"/>
            <a:t>2009-10: 1</a:t>
          </a:r>
          <a:r>
            <a:rPr lang="en-US" sz="1600" baseline="30000"/>
            <a:t>st</a:t>
          </a:r>
          <a:r>
            <a:rPr lang="en-US" sz="1600"/>
            <a:t> equip policy &amp; webpage- only laptops,    video cameras, tripods, headphones &amp; calculators</a:t>
          </a:r>
        </a:p>
      </dgm:t>
    </dgm:pt>
    <dgm:pt modelId="{64BE70C8-52F5-47C8-9480-181DD3832ACA}" type="parTrans" cxnId="{F0DD9F2C-942D-4483-AAA7-9F0E4DBAE53E}">
      <dgm:prSet/>
      <dgm:spPr/>
      <dgm:t>
        <a:bodyPr/>
        <a:lstStyle/>
        <a:p>
          <a:endParaRPr lang="en-US"/>
        </a:p>
      </dgm:t>
    </dgm:pt>
    <dgm:pt modelId="{2E7BA346-2CAD-48C3-82B8-9936DBD5016F}" type="sibTrans" cxnId="{F0DD9F2C-942D-4483-AAA7-9F0E4DBAE53E}">
      <dgm:prSet/>
      <dgm:spPr/>
      <dgm:t>
        <a:bodyPr/>
        <a:lstStyle/>
        <a:p>
          <a:endParaRPr lang="en-US"/>
        </a:p>
      </dgm:t>
    </dgm:pt>
    <dgm:pt modelId="{E84231A5-FB54-4897-949B-B9805281BCA0}">
      <dgm:prSet custT="1"/>
      <dgm:spPr/>
      <dgm:t>
        <a:bodyPr/>
        <a:lstStyle/>
        <a:p>
          <a:r>
            <a:rPr lang="en-US" sz="1600" dirty="0"/>
            <a:t>2011: 11 types-  iPads,        Kindles, Nooks, &amp;     cassette player</a:t>
          </a:r>
        </a:p>
      </dgm:t>
    </dgm:pt>
    <dgm:pt modelId="{9BF30425-D31A-4F98-BC14-5B8D44C844E9}" type="parTrans" cxnId="{540DAF7A-8726-4E47-80E8-B5B909DBEE59}">
      <dgm:prSet/>
      <dgm:spPr/>
      <dgm:t>
        <a:bodyPr/>
        <a:lstStyle/>
        <a:p>
          <a:endParaRPr lang="en-US"/>
        </a:p>
      </dgm:t>
    </dgm:pt>
    <dgm:pt modelId="{62FE32E8-EFFD-4003-9A51-FD7F71975DCF}" type="sibTrans" cxnId="{540DAF7A-8726-4E47-80E8-B5B909DBEE59}">
      <dgm:prSet/>
      <dgm:spPr/>
      <dgm:t>
        <a:bodyPr/>
        <a:lstStyle/>
        <a:p>
          <a:endParaRPr lang="en-US"/>
        </a:p>
      </dgm:t>
    </dgm:pt>
    <dgm:pt modelId="{5A0765D5-4613-4525-A27E-1C8BE9EE2614}">
      <dgm:prSet custT="1"/>
      <dgm:spPr/>
      <dgm:t>
        <a:bodyPr/>
        <a:lstStyle/>
        <a:p>
          <a:r>
            <a:rPr lang="en-US" sz="1600"/>
            <a:t>2018:        40 types- Laptop Kiosk,  portable printers &amp; scanners</a:t>
          </a:r>
          <a:endParaRPr lang="en-US" sz="1600">
            <a:ea typeface="Calibri"/>
            <a:cs typeface="Calibri"/>
          </a:endParaRPr>
        </a:p>
      </dgm:t>
    </dgm:pt>
    <dgm:pt modelId="{31E1B663-0112-4278-B5F2-FBC6873AC30C}" type="parTrans" cxnId="{CC140E6C-4869-433B-A07A-7D9E77FF0443}">
      <dgm:prSet/>
      <dgm:spPr/>
      <dgm:t>
        <a:bodyPr/>
        <a:lstStyle/>
        <a:p>
          <a:endParaRPr lang="en-US"/>
        </a:p>
      </dgm:t>
    </dgm:pt>
    <dgm:pt modelId="{E5EDAABA-39F1-485F-BC35-D2009CBB4911}" type="sibTrans" cxnId="{CC140E6C-4869-433B-A07A-7D9E77FF0443}">
      <dgm:prSet/>
      <dgm:spPr/>
      <dgm:t>
        <a:bodyPr/>
        <a:lstStyle/>
        <a:p>
          <a:endParaRPr lang="en-US"/>
        </a:p>
      </dgm:t>
    </dgm:pt>
    <dgm:pt modelId="{A2EC05A0-5349-464F-8D0F-0AF794565037}">
      <dgm:prSet custT="1"/>
      <dgm:spPr/>
      <dgm:t>
        <a:bodyPr/>
        <a:lstStyle/>
        <a:p>
          <a:r>
            <a:rPr lang="en-US" sz="1600"/>
            <a:t>2025: Withdrew down to    45 types</a:t>
          </a:r>
        </a:p>
      </dgm:t>
    </dgm:pt>
    <dgm:pt modelId="{D7DE9B9A-E89F-4D2F-93CE-F465AE980F61}" type="parTrans" cxnId="{18ACDE36-6164-45FF-B6AE-9D71B3DE24CB}">
      <dgm:prSet/>
      <dgm:spPr/>
      <dgm:t>
        <a:bodyPr/>
        <a:lstStyle/>
        <a:p>
          <a:endParaRPr lang="en-US"/>
        </a:p>
      </dgm:t>
    </dgm:pt>
    <dgm:pt modelId="{F0787C38-4237-4D9B-8EF7-01E1991067CA}" type="sibTrans" cxnId="{18ACDE36-6164-45FF-B6AE-9D71B3DE24CB}">
      <dgm:prSet/>
      <dgm:spPr/>
      <dgm:t>
        <a:bodyPr/>
        <a:lstStyle/>
        <a:p>
          <a:endParaRPr lang="en-US"/>
        </a:p>
      </dgm:t>
    </dgm:pt>
    <dgm:pt modelId="{301FE98E-D250-466E-8D73-DB1FD351183A}">
      <dgm:prSet custT="1"/>
      <dgm:spPr/>
      <dgm:t>
        <a:bodyPr/>
        <a:lstStyle/>
        <a:p>
          <a:r>
            <a:rPr lang="en-US" sz="1600" dirty="0">
              <a:ea typeface="Calibri"/>
              <a:cs typeface="Calibri"/>
            </a:rPr>
            <a:t>2022:        52 types-  </a:t>
          </a:r>
          <a:r>
            <a:rPr lang="en-US" sz="1600" dirty="0" err="1">
              <a:ea typeface="Calibri"/>
              <a:cs typeface="Calibri"/>
            </a:rPr>
            <a:t>Swivl</a:t>
          </a:r>
          <a:r>
            <a:rPr lang="en-US" sz="1600" dirty="0">
              <a:ea typeface="Calibri"/>
              <a:cs typeface="Calibri"/>
            </a:rPr>
            <a:t>, lasers,&amp; drawing tablets</a:t>
          </a:r>
        </a:p>
      </dgm:t>
    </dgm:pt>
    <dgm:pt modelId="{5041528D-F973-4198-8C1E-6E37AD322B3F}" type="parTrans" cxnId="{A271BC04-83F3-4BC1-B57D-91F01B5BF0CE}">
      <dgm:prSet/>
      <dgm:spPr/>
      <dgm:t>
        <a:bodyPr/>
        <a:lstStyle/>
        <a:p>
          <a:endParaRPr lang="en-US"/>
        </a:p>
      </dgm:t>
    </dgm:pt>
    <dgm:pt modelId="{EA8A8D88-0395-491B-8AF9-91C9BB954E67}" type="sibTrans" cxnId="{A271BC04-83F3-4BC1-B57D-91F01B5BF0CE}">
      <dgm:prSet/>
      <dgm:spPr/>
      <dgm:t>
        <a:bodyPr/>
        <a:lstStyle/>
        <a:p>
          <a:endParaRPr lang="en-US"/>
        </a:p>
      </dgm:t>
    </dgm:pt>
    <dgm:pt modelId="{F1398825-153C-4BB4-B265-EF22F5ED3AEA}">
      <dgm:prSet custT="1"/>
      <dgm:spPr/>
      <dgm:t>
        <a:bodyPr/>
        <a:lstStyle/>
        <a:p>
          <a:r>
            <a:rPr lang="en-US" sz="1600">
              <a:ea typeface="Calibri"/>
              <a:cs typeface="Calibri"/>
            </a:rPr>
            <a:t>2016: 16 types- </a:t>
          </a:r>
          <a:r>
            <a:rPr lang="en-US" sz="1600" err="1">
              <a:ea typeface="Calibri"/>
              <a:cs typeface="Calibri"/>
            </a:rPr>
            <a:t>GoPros</a:t>
          </a:r>
          <a:r>
            <a:rPr lang="en-US" sz="1600">
              <a:ea typeface="Calibri"/>
              <a:cs typeface="Calibri"/>
            </a:rPr>
            <a:t>, Projectors Microphones, Blu-Ray/DVD drives/</a:t>
          </a:r>
          <a:r>
            <a:rPr lang="en-US" sz="1600">
              <a:latin typeface="Calibri Light" panose="020F0302020204030204"/>
              <a:ea typeface="Calibri"/>
              <a:cs typeface="Calibri"/>
            </a:rPr>
            <a:t>players</a:t>
          </a:r>
          <a:endParaRPr lang="en-US" sz="1600"/>
        </a:p>
      </dgm:t>
    </dgm:pt>
    <dgm:pt modelId="{34B9B2F5-6CB7-41CE-A5DC-750E0B80DF88}" type="parTrans" cxnId="{DF67CAFE-005C-9A4E-A283-CDF45072CCFF}">
      <dgm:prSet/>
      <dgm:spPr/>
      <dgm:t>
        <a:bodyPr/>
        <a:lstStyle/>
        <a:p>
          <a:endParaRPr lang="en-US"/>
        </a:p>
      </dgm:t>
    </dgm:pt>
    <dgm:pt modelId="{ED194055-D587-4126-9AFE-CCD625001EBA}" type="sibTrans" cxnId="{DF67CAFE-005C-9A4E-A283-CDF45072CCFF}">
      <dgm:prSet/>
      <dgm:spPr/>
      <dgm:t>
        <a:bodyPr/>
        <a:lstStyle/>
        <a:p>
          <a:endParaRPr lang="en-US"/>
        </a:p>
      </dgm:t>
    </dgm:pt>
    <dgm:pt modelId="{1329FB8F-A219-4F63-A390-DCC426E80781}">
      <dgm:prSet custT="1"/>
      <dgm:spPr/>
      <dgm:t>
        <a:bodyPr/>
        <a:lstStyle/>
        <a:p>
          <a:r>
            <a:rPr lang="en-US" sz="1600">
              <a:ea typeface="Calibri"/>
              <a:cs typeface="Calibri"/>
            </a:rPr>
            <a:t>2020: COVID added many laptops, headsets, webcams, &amp; hotspots</a:t>
          </a:r>
        </a:p>
      </dgm:t>
    </dgm:pt>
    <dgm:pt modelId="{8CD42280-FA87-4A11-97E1-11B4B5453C63}" type="parTrans" cxnId="{017243EF-8D51-0949-96EB-85676159A9B2}">
      <dgm:prSet/>
      <dgm:spPr/>
      <dgm:t>
        <a:bodyPr/>
        <a:lstStyle/>
        <a:p>
          <a:endParaRPr lang="en-US"/>
        </a:p>
      </dgm:t>
    </dgm:pt>
    <dgm:pt modelId="{E578343A-1981-4F6A-AFA9-90FCE3971E36}" type="sibTrans" cxnId="{017243EF-8D51-0949-96EB-85676159A9B2}">
      <dgm:prSet/>
      <dgm:spPr/>
      <dgm:t>
        <a:bodyPr/>
        <a:lstStyle/>
        <a:p>
          <a:endParaRPr lang="en-US"/>
        </a:p>
      </dgm:t>
    </dgm:pt>
    <dgm:pt modelId="{20142F5E-FDB5-4EB9-BC51-9B0C561EE928}" type="pres">
      <dgm:prSet presAssocID="{21BC5361-DA6E-48D1-AA22-7C2EC17B79B8}" presName="Name0" presStyleCnt="0">
        <dgm:presLayoutVars>
          <dgm:dir/>
          <dgm:resizeHandles val="exact"/>
        </dgm:presLayoutVars>
      </dgm:prSet>
      <dgm:spPr/>
    </dgm:pt>
    <dgm:pt modelId="{9BB0F435-138C-469C-8CD5-948E2CB315E9}" type="pres">
      <dgm:prSet presAssocID="{21BC5361-DA6E-48D1-AA22-7C2EC17B79B8}" presName="arrow" presStyleLbl="bgShp" presStyleIdx="0" presStyleCnt="1"/>
      <dgm:spPr>
        <a:solidFill>
          <a:schemeClr val="accent2">
            <a:lumMod val="75000"/>
          </a:schemeClr>
        </a:solidFill>
      </dgm:spPr>
    </dgm:pt>
    <dgm:pt modelId="{8D2349FD-AD38-4085-9F6A-76EC53ADBB5F}" type="pres">
      <dgm:prSet presAssocID="{21BC5361-DA6E-48D1-AA22-7C2EC17B79B8}" presName="points" presStyleCnt="0"/>
      <dgm:spPr/>
    </dgm:pt>
    <dgm:pt modelId="{F5159A8F-7A92-4538-8697-2FE3FDCF23EC}" type="pres">
      <dgm:prSet presAssocID="{FAEE99B0-1A6F-4BBB-BCE9-92C215B0ED38}" presName="compositeA" presStyleCnt="0"/>
      <dgm:spPr/>
    </dgm:pt>
    <dgm:pt modelId="{F65819D7-CD0F-4E2A-87B5-31466B154EE6}" type="pres">
      <dgm:prSet presAssocID="{FAEE99B0-1A6F-4BBB-BCE9-92C215B0ED38}" presName="textA" presStyleLbl="revTx" presStyleIdx="0" presStyleCnt="7" custScaleX="162308" custLinFactNeighborX="25958">
        <dgm:presLayoutVars>
          <dgm:bulletEnabled val="1"/>
        </dgm:presLayoutVars>
      </dgm:prSet>
      <dgm:spPr/>
    </dgm:pt>
    <dgm:pt modelId="{DF3EA794-87DF-4C2B-BACA-B0C6BB1E07E3}" type="pres">
      <dgm:prSet presAssocID="{FAEE99B0-1A6F-4BBB-BCE9-92C215B0ED38}" presName="circleA" presStyleLbl="node1" presStyleIdx="0" presStyleCnt="7" custLinFactNeighborX="64533"/>
      <dgm:spPr/>
    </dgm:pt>
    <dgm:pt modelId="{1AE60DFE-007E-4096-9DBE-205A6BA32691}" type="pres">
      <dgm:prSet presAssocID="{FAEE99B0-1A6F-4BBB-BCE9-92C215B0ED38}" presName="spaceA" presStyleCnt="0"/>
      <dgm:spPr/>
    </dgm:pt>
    <dgm:pt modelId="{05F41EC8-C42E-45D2-AAA9-6F630C51BAF4}" type="pres">
      <dgm:prSet presAssocID="{2E7BA346-2CAD-48C3-82B8-9936DBD5016F}" presName="space" presStyleCnt="0"/>
      <dgm:spPr/>
    </dgm:pt>
    <dgm:pt modelId="{4D2EE37F-FF90-4F4B-A67A-1364FC8DAA16}" type="pres">
      <dgm:prSet presAssocID="{E84231A5-FB54-4897-949B-B9805281BCA0}" presName="compositeB" presStyleCnt="0"/>
      <dgm:spPr/>
    </dgm:pt>
    <dgm:pt modelId="{9217E2B3-37DC-4E58-93A9-B068E0D648DF}" type="pres">
      <dgm:prSet presAssocID="{E84231A5-FB54-4897-949B-B9805281BCA0}" presName="textB" presStyleLbl="revTx" presStyleIdx="1" presStyleCnt="7" custScaleX="145032" custLinFactNeighborX="-13472">
        <dgm:presLayoutVars>
          <dgm:bulletEnabled val="1"/>
        </dgm:presLayoutVars>
      </dgm:prSet>
      <dgm:spPr/>
    </dgm:pt>
    <dgm:pt modelId="{41AEB56D-E3A2-4E7B-9D95-499F1295D69D}" type="pres">
      <dgm:prSet presAssocID="{E84231A5-FB54-4897-949B-B9805281BCA0}" presName="circleB" presStyleLbl="node1" presStyleIdx="1" presStyleCnt="7" custLinFactNeighborX="-34464"/>
      <dgm:spPr/>
    </dgm:pt>
    <dgm:pt modelId="{5228283D-7B58-4B41-884B-CBA044E18DB7}" type="pres">
      <dgm:prSet presAssocID="{E84231A5-FB54-4897-949B-B9805281BCA0}" presName="spaceB" presStyleCnt="0"/>
      <dgm:spPr/>
    </dgm:pt>
    <dgm:pt modelId="{D32BD202-A83A-4143-98D0-157382F18AE8}" type="pres">
      <dgm:prSet presAssocID="{62FE32E8-EFFD-4003-9A51-FD7F71975DCF}" presName="space" presStyleCnt="0"/>
      <dgm:spPr/>
    </dgm:pt>
    <dgm:pt modelId="{DF98DB03-D962-44F9-B594-58F39B55D143}" type="pres">
      <dgm:prSet presAssocID="{F1398825-153C-4BB4-B265-EF22F5ED3AEA}" presName="compositeA" presStyleCnt="0"/>
      <dgm:spPr/>
    </dgm:pt>
    <dgm:pt modelId="{66BA1DD3-6366-4B6F-AF31-91A7EC5FA4BB}" type="pres">
      <dgm:prSet presAssocID="{F1398825-153C-4BB4-B265-EF22F5ED3AEA}" presName="textA" presStyleLbl="revTx" presStyleIdx="2" presStyleCnt="7" custScaleX="145533" custLinFactNeighborX="-17682">
        <dgm:presLayoutVars>
          <dgm:bulletEnabled val="1"/>
        </dgm:presLayoutVars>
      </dgm:prSet>
      <dgm:spPr/>
    </dgm:pt>
    <dgm:pt modelId="{EE26FECD-C790-4F4D-B2EA-9D59610BB989}" type="pres">
      <dgm:prSet presAssocID="{F1398825-153C-4BB4-B265-EF22F5ED3AEA}" presName="circleA" presStyleLbl="node1" presStyleIdx="2" presStyleCnt="7" custLinFactNeighborX="-45234"/>
      <dgm:spPr/>
    </dgm:pt>
    <dgm:pt modelId="{3E15A7CB-B2AC-429A-ACA7-4774071FA027}" type="pres">
      <dgm:prSet presAssocID="{F1398825-153C-4BB4-B265-EF22F5ED3AEA}" presName="spaceA" presStyleCnt="0"/>
      <dgm:spPr/>
    </dgm:pt>
    <dgm:pt modelId="{6287BB50-A007-411F-8558-1A0F854B27CC}" type="pres">
      <dgm:prSet presAssocID="{ED194055-D587-4126-9AFE-CCD625001EBA}" presName="space" presStyleCnt="0"/>
      <dgm:spPr/>
    </dgm:pt>
    <dgm:pt modelId="{C0CCC1D8-8773-4770-8C9A-AB929B341C81}" type="pres">
      <dgm:prSet presAssocID="{5A0765D5-4613-4525-A27E-1C8BE9EE2614}" presName="compositeB" presStyleCnt="0"/>
      <dgm:spPr/>
    </dgm:pt>
    <dgm:pt modelId="{9B2A03CB-8B07-42EA-97DE-815D2CC84B8E}" type="pres">
      <dgm:prSet presAssocID="{5A0765D5-4613-4525-A27E-1C8BE9EE2614}" presName="textB" presStyleLbl="revTx" presStyleIdx="3" presStyleCnt="7" custLinFactNeighborX="-14314">
        <dgm:presLayoutVars>
          <dgm:bulletEnabled val="1"/>
        </dgm:presLayoutVars>
      </dgm:prSet>
      <dgm:spPr/>
    </dgm:pt>
    <dgm:pt modelId="{300002D4-D412-4E0A-990D-4410B7D52A0B}" type="pres">
      <dgm:prSet presAssocID="{5A0765D5-4613-4525-A27E-1C8BE9EE2614}" presName="circleB" presStyleLbl="node1" presStyleIdx="3" presStyleCnt="7" custLinFactNeighborX="-36618"/>
      <dgm:spPr/>
    </dgm:pt>
    <dgm:pt modelId="{4DD4D455-03A4-4A5C-9D32-0C224017D86B}" type="pres">
      <dgm:prSet presAssocID="{5A0765D5-4613-4525-A27E-1C8BE9EE2614}" presName="spaceB" presStyleCnt="0"/>
      <dgm:spPr/>
    </dgm:pt>
    <dgm:pt modelId="{6599C1C1-229A-4E9C-95CE-EEE83B890C48}" type="pres">
      <dgm:prSet presAssocID="{E5EDAABA-39F1-485F-BC35-D2009CBB4911}" presName="space" presStyleCnt="0"/>
      <dgm:spPr/>
    </dgm:pt>
    <dgm:pt modelId="{C18A5C0C-7994-4457-9AAD-F672C491BC76}" type="pres">
      <dgm:prSet presAssocID="{1329FB8F-A219-4F63-A390-DCC426E80781}" presName="compositeA" presStyleCnt="0"/>
      <dgm:spPr/>
    </dgm:pt>
    <dgm:pt modelId="{D150B38A-74DE-4FE0-84BE-DFB2A97367E7}" type="pres">
      <dgm:prSet presAssocID="{1329FB8F-A219-4F63-A390-DCC426E80781}" presName="textA" presStyleLbl="revTx" presStyleIdx="4" presStyleCnt="7" custScaleX="113885" custLinFactNeighborX="-7578">
        <dgm:presLayoutVars>
          <dgm:bulletEnabled val="1"/>
        </dgm:presLayoutVars>
      </dgm:prSet>
      <dgm:spPr/>
    </dgm:pt>
    <dgm:pt modelId="{D85E9828-50E6-4031-9F9B-F395014E059E}" type="pres">
      <dgm:prSet presAssocID="{1329FB8F-A219-4F63-A390-DCC426E80781}" presName="circleA" presStyleLbl="node1" presStyleIdx="4" presStyleCnt="7" custLinFactNeighborX="-19386"/>
      <dgm:spPr/>
    </dgm:pt>
    <dgm:pt modelId="{C0349BB0-4CE5-4481-BBB3-7B09F300AF08}" type="pres">
      <dgm:prSet presAssocID="{1329FB8F-A219-4F63-A390-DCC426E80781}" presName="spaceA" presStyleCnt="0"/>
      <dgm:spPr/>
    </dgm:pt>
    <dgm:pt modelId="{F3B3089C-EDE1-4AE9-8B9F-4E89863F42DB}" type="pres">
      <dgm:prSet presAssocID="{E578343A-1981-4F6A-AFA9-90FCE3971E36}" presName="space" presStyleCnt="0"/>
      <dgm:spPr/>
    </dgm:pt>
    <dgm:pt modelId="{07050084-172D-4F4C-BDEA-671EDECE0A14}" type="pres">
      <dgm:prSet presAssocID="{301FE98E-D250-466E-8D73-DB1FD351183A}" presName="compositeB" presStyleCnt="0"/>
      <dgm:spPr/>
    </dgm:pt>
    <dgm:pt modelId="{0BAA8F4C-AD8F-4805-BD22-D81B0DD07BFC}" type="pres">
      <dgm:prSet presAssocID="{301FE98E-D250-466E-8D73-DB1FD351183A}" presName="textB" presStyleLbl="revTx" presStyleIdx="5" presStyleCnt="7">
        <dgm:presLayoutVars>
          <dgm:bulletEnabled val="1"/>
        </dgm:presLayoutVars>
      </dgm:prSet>
      <dgm:spPr/>
    </dgm:pt>
    <dgm:pt modelId="{1B416276-5426-4DF9-8A2F-D9A6C73B6528}" type="pres">
      <dgm:prSet presAssocID="{301FE98E-D250-466E-8D73-DB1FD351183A}" presName="circleB" presStyleLbl="node1" presStyleIdx="5" presStyleCnt="7"/>
      <dgm:spPr/>
    </dgm:pt>
    <dgm:pt modelId="{7C92850C-86E3-4556-B4B3-A44AC85A31DE}" type="pres">
      <dgm:prSet presAssocID="{301FE98E-D250-466E-8D73-DB1FD351183A}" presName="spaceB" presStyleCnt="0"/>
      <dgm:spPr/>
    </dgm:pt>
    <dgm:pt modelId="{FECD13DB-4066-4B67-B74D-E7F4EDA0BBC4}" type="pres">
      <dgm:prSet presAssocID="{EA8A8D88-0395-491B-8AF9-91C9BB954E67}" presName="space" presStyleCnt="0"/>
      <dgm:spPr/>
    </dgm:pt>
    <dgm:pt modelId="{BFA41D78-70FD-4F05-A730-B5BD814402C2}" type="pres">
      <dgm:prSet presAssocID="{A2EC05A0-5349-464F-8D0F-0AF794565037}" presName="compositeA" presStyleCnt="0"/>
      <dgm:spPr/>
    </dgm:pt>
    <dgm:pt modelId="{E0D933ED-F5BF-4CE9-AC9C-2B749D3DB175}" type="pres">
      <dgm:prSet presAssocID="{A2EC05A0-5349-464F-8D0F-0AF794565037}" presName="textA" presStyleLbl="revTx" presStyleIdx="6" presStyleCnt="7">
        <dgm:presLayoutVars>
          <dgm:bulletEnabled val="1"/>
        </dgm:presLayoutVars>
      </dgm:prSet>
      <dgm:spPr/>
    </dgm:pt>
    <dgm:pt modelId="{6FC14062-663A-46A9-AE3E-ECD86CCFE90F}" type="pres">
      <dgm:prSet presAssocID="{A2EC05A0-5349-464F-8D0F-0AF794565037}" presName="circleA" presStyleLbl="node1" presStyleIdx="6" presStyleCnt="7"/>
      <dgm:spPr/>
    </dgm:pt>
    <dgm:pt modelId="{07C496D8-C960-4656-AE39-632FD44DBFA7}" type="pres">
      <dgm:prSet presAssocID="{A2EC05A0-5349-464F-8D0F-0AF794565037}" presName="spaceA" presStyleCnt="0"/>
      <dgm:spPr/>
    </dgm:pt>
  </dgm:ptLst>
  <dgm:cxnLst>
    <dgm:cxn modelId="{A271BC04-83F3-4BC1-B57D-91F01B5BF0CE}" srcId="{21BC5361-DA6E-48D1-AA22-7C2EC17B79B8}" destId="{301FE98E-D250-466E-8D73-DB1FD351183A}" srcOrd="5" destOrd="0" parTransId="{5041528D-F973-4198-8C1E-6E37AD322B3F}" sibTransId="{EA8A8D88-0395-491B-8AF9-91C9BB954E67}"/>
    <dgm:cxn modelId="{C5091A13-5473-9649-96BE-DBF9CBDADB39}" type="presOf" srcId="{F1398825-153C-4BB4-B265-EF22F5ED3AEA}" destId="{66BA1DD3-6366-4B6F-AF31-91A7EC5FA4BB}" srcOrd="0" destOrd="0" presId="urn:microsoft.com/office/officeart/2005/8/layout/hProcess11"/>
    <dgm:cxn modelId="{CEF11B20-8D40-FD41-9398-135D16E84F37}" type="presOf" srcId="{5A0765D5-4613-4525-A27E-1C8BE9EE2614}" destId="{9B2A03CB-8B07-42EA-97DE-815D2CC84B8E}" srcOrd="0" destOrd="0" presId="urn:microsoft.com/office/officeart/2005/8/layout/hProcess11"/>
    <dgm:cxn modelId="{F0DD9F2C-942D-4483-AAA7-9F0E4DBAE53E}" srcId="{21BC5361-DA6E-48D1-AA22-7C2EC17B79B8}" destId="{FAEE99B0-1A6F-4BBB-BCE9-92C215B0ED38}" srcOrd="0" destOrd="0" parTransId="{64BE70C8-52F5-47C8-9480-181DD3832ACA}" sibTransId="{2E7BA346-2CAD-48C3-82B8-9936DBD5016F}"/>
    <dgm:cxn modelId="{18ACDE36-6164-45FF-B6AE-9D71B3DE24CB}" srcId="{21BC5361-DA6E-48D1-AA22-7C2EC17B79B8}" destId="{A2EC05A0-5349-464F-8D0F-0AF794565037}" srcOrd="6" destOrd="0" parTransId="{D7DE9B9A-E89F-4D2F-93CE-F465AE980F61}" sibTransId="{F0787C38-4237-4D9B-8EF7-01E1991067CA}"/>
    <dgm:cxn modelId="{1C1C965E-D0B8-424F-84E9-1CB7C0EE440E}" type="presOf" srcId="{E84231A5-FB54-4897-949B-B9805281BCA0}" destId="{9217E2B3-37DC-4E58-93A9-B068E0D648DF}" srcOrd="0" destOrd="0" presId="urn:microsoft.com/office/officeart/2005/8/layout/hProcess11"/>
    <dgm:cxn modelId="{CC140E6C-4869-433B-A07A-7D9E77FF0443}" srcId="{21BC5361-DA6E-48D1-AA22-7C2EC17B79B8}" destId="{5A0765D5-4613-4525-A27E-1C8BE9EE2614}" srcOrd="3" destOrd="0" parTransId="{31E1B663-0112-4278-B5F2-FBC6873AC30C}" sibTransId="{E5EDAABA-39F1-485F-BC35-D2009CBB4911}"/>
    <dgm:cxn modelId="{2AD6DA6D-3C92-DA4C-B5E6-2D4B67201FEF}" type="presOf" srcId="{A2EC05A0-5349-464F-8D0F-0AF794565037}" destId="{E0D933ED-F5BF-4CE9-AC9C-2B749D3DB175}" srcOrd="0" destOrd="0" presId="urn:microsoft.com/office/officeart/2005/8/layout/hProcess11"/>
    <dgm:cxn modelId="{D66D2E70-0874-FB48-B086-58D140C49203}" type="presOf" srcId="{301FE98E-D250-466E-8D73-DB1FD351183A}" destId="{0BAA8F4C-AD8F-4805-BD22-D81B0DD07BFC}" srcOrd="0" destOrd="0" presId="urn:microsoft.com/office/officeart/2005/8/layout/hProcess11"/>
    <dgm:cxn modelId="{540DAF7A-8726-4E47-80E8-B5B909DBEE59}" srcId="{21BC5361-DA6E-48D1-AA22-7C2EC17B79B8}" destId="{E84231A5-FB54-4897-949B-B9805281BCA0}" srcOrd="1" destOrd="0" parTransId="{9BF30425-D31A-4F98-BC14-5B8D44C844E9}" sibTransId="{62FE32E8-EFFD-4003-9A51-FD7F71975DCF}"/>
    <dgm:cxn modelId="{923D46A8-9CE4-3C4C-92DE-048C7EB44FF1}" type="presOf" srcId="{1329FB8F-A219-4F63-A390-DCC426E80781}" destId="{D150B38A-74DE-4FE0-84BE-DFB2A97367E7}" srcOrd="0" destOrd="0" presId="urn:microsoft.com/office/officeart/2005/8/layout/hProcess11"/>
    <dgm:cxn modelId="{797660BB-3386-4297-B5FF-ED888D2291F2}" type="presOf" srcId="{21BC5361-DA6E-48D1-AA22-7C2EC17B79B8}" destId="{20142F5E-FDB5-4EB9-BC51-9B0C561EE928}" srcOrd="0" destOrd="0" presId="urn:microsoft.com/office/officeart/2005/8/layout/hProcess11"/>
    <dgm:cxn modelId="{676FD1C9-335A-408B-B596-3C5E00EDABC5}" type="presOf" srcId="{FAEE99B0-1A6F-4BBB-BCE9-92C215B0ED38}" destId="{F65819D7-CD0F-4E2A-87B5-31466B154EE6}" srcOrd="0" destOrd="0" presId="urn:microsoft.com/office/officeart/2005/8/layout/hProcess11"/>
    <dgm:cxn modelId="{017243EF-8D51-0949-96EB-85676159A9B2}" srcId="{21BC5361-DA6E-48D1-AA22-7C2EC17B79B8}" destId="{1329FB8F-A219-4F63-A390-DCC426E80781}" srcOrd="4" destOrd="0" parTransId="{8CD42280-FA87-4A11-97E1-11B4B5453C63}" sibTransId="{E578343A-1981-4F6A-AFA9-90FCE3971E36}"/>
    <dgm:cxn modelId="{DF67CAFE-005C-9A4E-A283-CDF45072CCFF}" srcId="{21BC5361-DA6E-48D1-AA22-7C2EC17B79B8}" destId="{F1398825-153C-4BB4-B265-EF22F5ED3AEA}" srcOrd="2" destOrd="0" parTransId="{34B9B2F5-6CB7-41CE-A5DC-750E0B80DF88}" sibTransId="{ED194055-D587-4126-9AFE-CCD625001EBA}"/>
    <dgm:cxn modelId="{30E778A3-F1C3-4341-B507-80182347CB17}" type="presParOf" srcId="{20142F5E-FDB5-4EB9-BC51-9B0C561EE928}" destId="{9BB0F435-138C-469C-8CD5-948E2CB315E9}" srcOrd="0" destOrd="0" presId="urn:microsoft.com/office/officeart/2005/8/layout/hProcess11"/>
    <dgm:cxn modelId="{19513253-4285-44C4-91DC-9F16D138B946}" type="presParOf" srcId="{20142F5E-FDB5-4EB9-BC51-9B0C561EE928}" destId="{8D2349FD-AD38-4085-9F6A-76EC53ADBB5F}" srcOrd="1" destOrd="0" presId="urn:microsoft.com/office/officeart/2005/8/layout/hProcess11"/>
    <dgm:cxn modelId="{D9CEAB3A-B202-4DF7-BD2F-F9F500309D5C}" type="presParOf" srcId="{8D2349FD-AD38-4085-9F6A-76EC53ADBB5F}" destId="{F5159A8F-7A92-4538-8697-2FE3FDCF23EC}" srcOrd="0" destOrd="0" presId="urn:microsoft.com/office/officeart/2005/8/layout/hProcess11"/>
    <dgm:cxn modelId="{2A1D74F8-1272-4D38-8E4D-AC399B505D68}" type="presParOf" srcId="{F5159A8F-7A92-4538-8697-2FE3FDCF23EC}" destId="{F65819D7-CD0F-4E2A-87B5-31466B154EE6}" srcOrd="0" destOrd="0" presId="urn:microsoft.com/office/officeart/2005/8/layout/hProcess11"/>
    <dgm:cxn modelId="{2E41EAB3-2F8B-4AD3-A0D9-843F9496B84A}" type="presParOf" srcId="{F5159A8F-7A92-4538-8697-2FE3FDCF23EC}" destId="{DF3EA794-87DF-4C2B-BACA-B0C6BB1E07E3}" srcOrd="1" destOrd="0" presId="urn:microsoft.com/office/officeart/2005/8/layout/hProcess11"/>
    <dgm:cxn modelId="{EB0783FA-B6FB-4810-A67A-2CF4D04C7B45}" type="presParOf" srcId="{F5159A8F-7A92-4538-8697-2FE3FDCF23EC}" destId="{1AE60DFE-007E-4096-9DBE-205A6BA32691}" srcOrd="2" destOrd="0" presId="urn:microsoft.com/office/officeart/2005/8/layout/hProcess11"/>
    <dgm:cxn modelId="{44658BCF-EABE-4C23-8B8C-4EE149AF2E6B}" type="presParOf" srcId="{8D2349FD-AD38-4085-9F6A-76EC53ADBB5F}" destId="{05F41EC8-C42E-45D2-AAA9-6F630C51BAF4}" srcOrd="1" destOrd="0" presId="urn:microsoft.com/office/officeart/2005/8/layout/hProcess11"/>
    <dgm:cxn modelId="{8F1570A7-B6F3-4206-9820-D6560A5F6564}" type="presParOf" srcId="{8D2349FD-AD38-4085-9F6A-76EC53ADBB5F}" destId="{4D2EE37F-FF90-4F4B-A67A-1364FC8DAA16}" srcOrd="2" destOrd="0" presId="urn:microsoft.com/office/officeart/2005/8/layout/hProcess11"/>
    <dgm:cxn modelId="{80D72C61-24C3-4DE3-B946-BEB4535F4359}" type="presParOf" srcId="{4D2EE37F-FF90-4F4B-A67A-1364FC8DAA16}" destId="{9217E2B3-37DC-4E58-93A9-B068E0D648DF}" srcOrd="0" destOrd="0" presId="urn:microsoft.com/office/officeart/2005/8/layout/hProcess11"/>
    <dgm:cxn modelId="{B218B830-0FBE-461A-969A-764BC2B530F1}" type="presParOf" srcId="{4D2EE37F-FF90-4F4B-A67A-1364FC8DAA16}" destId="{41AEB56D-E3A2-4E7B-9D95-499F1295D69D}" srcOrd="1" destOrd="0" presId="urn:microsoft.com/office/officeart/2005/8/layout/hProcess11"/>
    <dgm:cxn modelId="{BE7C4FD1-F3C2-41D8-953E-4FE34824ABE1}" type="presParOf" srcId="{4D2EE37F-FF90-4F4B-A67A-1364FC8DAA16}" destId="{5228283D-7B58-4B41-884B-CBA044E18DB7}" srcOrd="2" destOrd="0" presId="urn:microsoft.com/office/officeart/2005/8/layout/hProcess11"/>
    <dgm:cxn modelId="{4389B89E-0961-45FF-A6C2-7F00B14E736C}" type="presParOf" srcId="{8D2349FD-AD38-4085-9F6A-76EC53ADBB5F}" destId="{D32BD202-A83A-4143-98D0-157382F18AE8}" srcOrd="3" destOrd="0" presId="urn:microsoft.com/office/officeart/2005/8/layout/hProcess11"/>
    <dgm:cxn modelId="{C9F6970D-F1BB-7E44-AB61-E330F9A2B46E}" type="presParOf" srcId="{8D2349FD-AD38-4085-9F6A-76EC53ADBB5F}" destId="{DF98DB03-D962-44F9-B594-58F39B55D143}" srcOrd="4" destOrd="0" presId="urn:microsoft.com/office/officeart/2005/8/layout/hProcess11"/>
    <dgm:cxn modelId="{0CA5868D-A85E-524A-B35F-F46201E3A978}" type="presParOf" srcId="{DF98DB03-D962-44F9-B594-58F39B55D143}" destId="{66BA1DD3-6366-4B6F-AF31-91A7EC5FA4BB}" srcOrd="0" destOrd="0" presId="urn:microsoft.com/office/officeart/2005/8/layout/hProcess11"/>
    <dgm:cxn modelId="{D751BFB5-9960-C347-B442-03999412459B}" type="presParOf" srcId="{DF98DB03-D962-44F9-B594-58F39B55D143}" destId="{EE26FECD-C790-4F4D-B2EA-9D59610BB989}" srcOrd="1" destOrd="0" presId="urn:microsoft.com/office/officeart/2005/8/layout/hProcess11"/>
    <dgm:cxn modelId="{2067973F-BE07-AE45-B529-675455313643}" type="presParOf" srcId="{DF98DB03-D962-44F9-B594-58F39B55D143}" destId="{3E15A7CB-B2AC-429A-ACA7-4774071FA027}" srcOrd="2" destOrd="0" presId="urn:microsoft.com/office/officeart/2005/8/layout/hProcess11"/>
    <dgm:cxn modelId="{3C760AC9-7589-9741-BA79-66E7CF7CF558}" type="presParOf" srcId="{8D2349FD-AD38-4085-9F6A-76EC53ADBB5F}" destId="{6287BB50-A007-411F-8558-1A0F854B27CC}" srcOrd="5" destOrd="0" presId="urn:microsoft.com/office/officeart/2005/8/layout/hProcess11"/>
    <dgm:cxn modelId="{3E884DCE-FD21-7949-B679-0CA05C9D0AB8}" type="presParOf" srcId="{8D2349FD-AD38-4085-9F6A-76EC53ADBB5F}" destId="{C0CCC1D8-8773-4770-8C9A-AB929B341C81}" srcOrd="6" destOrd="0" presId="urn:microsoft.com/office/officeart/2005/8/layout/hProcess11"/>
    <dgm:cxn modelId="{233055B6-1EE5-C642-A11B-E03D23CA133F}" type="presParOf" srcId="{C0CCC1D8-8773-4770-8C9A-AB929B341C81}" destId="{9B2A03CB-8B07-42EA-97DE-815D2CC84B8E}" srcOrd="0" destOrd="0" presId="urn:microsoft.com/office/officeart/2005/8/layout/hProcess11"/>
    <dgm:cxn modelId="{45437448-763F-1B40-A8A3-570674E7A6C6}" type="presParOf" srcId="{C0CCC1D8-8773-4770-8C9A-AB929B341C81}" destId="{300002D4-D412-4E0A-990D-4410B7D52A0B}" srcOrd="1" destOrd="0" presId="urn:microsoft.com/office/officeart/2005/8/layout/hProcess11"/>
    <dgm:cxn modelId="{F86B6EF2-DCF2-D943-84E4-3C6D0435D515}" type="presParOf" srcId="{C0CCC1D8-8773-4770-8C9A-AB929B341C81}" destId="{4DD4D455-03A4-4A5C-9D32-0C224017D86B}" srcOrd="2" destOrd="0" presId="urn:microsoft.com/office/officeart/2005/8/layout/hProcess11"/>
    <dgm:cxn modelId="{AB50C2D5-43C8-40FB-8AFE-4370D9C5E33D}" type="presParOf" srcId="{8D2349FD-AD38-4085-9F6A-76EC53ADBB5F}" destId="{6599C1C1-229A-4E9C-95CE-EEE83B890C48}" srcOrd="7" destOrd="0" presId="urn:microsoft.com/office/officeart/2005/8/layout/hProcess11"/>
    <dgm:cxn modelId="{3414A393-2396-574B-BA8A-EA01B27D31FC}" type="presParOf" srcId="{8D2349FD-AD38-4085-9F6A-76EC53ADBB5F}" destId="{C18A5C0C-7994-4457-9AAD-F672C491BC76}" srcOrd="8" destOrd="0" presId="urn:microsoft.com/office/officeart/2005/8/layout/hProcess11"/>
    <dgm:cxn modelId="{15617A7E-0693-0242-A98F-18CAC8FD704A}" type="presParOf" srcId="{C18A5C0C-7994-4457-9AAD-F672C491BC76}" destId="{D150B38A-74DE-4FE0-84BE-DFB2A97367E7}" srcOrd="0" destOrd="0" presId="urn:microsoft.com/office/officeart/2005/8/layout/hProcess11"/>
    <dgm:cxn modelId="{740FCE4D-0BA6-C840-9AB2-379B0A7A7CA9}" type="presParOf" srcId="{C18A5C0C-7994-4457-9AAD-F672C491BC76}" destId="{D85E9828-50E6-4031-9F9B-F395014E059E}" srcOrd="1" destOrd="0" presId="urn:microsoft.com/office/officeart/2005/8/layout/hProcess11"/>
    <dgm:cxn modelId="{A862CC9C-01A9-5C49-8563-E5CC34EFF23F}" type="presParOf" srcId="{C18A5C0C-7994-4457-9AAD-F672C491BC76}" destId="{C0349BB0-4CE5-4481-BBB3-7B09F300AF08}" srcOrd="2" destOrd="0" presId="urn:microsoft.com/office/officeart/2005/8/layout/hProcess11"/>
    <dgm:cxn modelId="{409058A8-9BA7-0845-A281-B1A18DB48CAF}" type="presParOf" srcId="{8D2349FD-AD38-4085-9F6A-76EC53ADBB5F}" destId="{F3B3089C-EDE1-4AE9-8B9F-4E89863F42DB}" srcOrd="9" destOrd="0" presId="urn:microsoft.com/office/officeart/2005/8/layout/hProcess11"/>
    <dgm:cxn modelId="{43FF7589-3F13-2448-943F-533F44AD832E}" type="presParOf" srcId="{8D2349FD-AD38-4085-9F6A-76EC53ADBB5F}" destId="{07050084-172D-4F4C-BDEA-671EDECE0A14}" srcOrd="10" destOrd="0" presId="urn:microsoft.com/office/officeart/2005/8/layout/hProcess11"/>
    <dgm:cxn modelId="{995DBC16-F2B9-DF43-A0AB-C6B58D57A4FA}" type="presParOf" srcId="{07050084-172D-4F4C-BDEA-671EDECE0A14}" destId="{0BAA8F4C-AD8F-4805-BD22-D81B0DD07BFC}" srcOrd="0" destOrd="0" presId="urn:microsoft.com/office/officeart/2005/8/layout/hProcess11"/>
    <dgm:cxn modelId="{278FCDC6-C05E-734B-A5AF-131E7F7A8300}" type="presParOf" srcId="{07050084-172D-4F4C-BDEA-671EDECE0A14}" destId="{1B416276-5426-4DF9-8A2F-D9A6C73B6528}" srcOrd="1" destOrd="0" presId="urn:microsoft.com/office/officeart/2005/8/layout/hProcess11"/>
    <dgm:cxn modelId="{A33F5666-8DC8-7742-9FEE-9494361F899D}" type="presParOf" srcId="{07050084-172D-4F4C-BDEA-671EDECE0A14}" destId="{7C92850C-86E3-4556-B4B3-A44AC85A31DE}" srcOrd="2" destOrd="0" presId="urn:microsoft.com/office/officeart/2005/8/layout/hProcess11"/>
    <dgm:cxn modelId="{A5DB5C89-4C43-4609-9075-BFBAAF3BE2C0}" type="presParOf" srcId="{8D2349FD-AD38-4085-9F6A-76EC53ADBB5F}" destId="{FECD13DB-4066-4B67-B74D-E7F4EDA0BBC4}" srcOrd="11" destOrd="0" presId="urn:microsoft.com/office/officeart/2005/8/layout/hProcess11"/>
    <dgm:cxn modelId="{81409BEF-57A8-0E40-B8C6-46416F0FC76D}" type="presParOf" srcId="{8D2349FD-AD38-4085-9F6A-76EC53ADBB5F}" destId="{BFA41D78-70FD-4F05-A730-B5BD814402C2}" srcOrd="12" destOrd="0" presId="urn:microsoft.com/office/officeart/2005/8/layout/hProcess11"/>
    <dgm:cxn modelId="{F6E70BFA-8FAD-824D-AC40-578C7AB5A4C0}" type="presParOf" srcId="{BFA41D78-70FD-4F05-A730-B5BD814402C2}" destId="{E0D933ED-F5BF-4CE9-AC9C-2B749D3DB175}" srcOrd="0" destOrd="0" presId="urn:microsoft.com/office/officeart/2005/8/layout/hProcess11"/>
    <dgm:cxn modelId="{87B57791-A844-E24B-A338-6397DD1A0619}" type="presParOf" srcId="{BFA41D78-70FD-4F05-A730-B5BD814402C2}" destId="{6FC14062-663A-46A9-AE3E-ECD86CCFE90F}" srcOrd="1" destOrd="0" presId="urn:microsoft.com/office/officeart/2005/8/layout/hProcess11"/>
    <dgm:cxn modelId="{E8704E3C-6F51-5140-81F2-59FFEDAB8353}" type="presParOf" srcId="{BFA41D78-70FD-4F05-A730-B5BD814402C2}" destId="{07C496D8-C960-4656-AE39-632FD44DBFA7}" srcOrd="2" destOrd="0" presId="urn:microsoft.com/office/officeart/2005/8/layout/hProcess1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278AA4-F679-4B78-A168-6EA542B9EF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CC88F44-4BE0-4519-B45C-F6A4B942C4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Financial difficulties &amp; expense of equipment</a:t>
          </a:r>
        </a:p>
      </dgm:t>
    </dgm:pt>
    <dgm:pt modelId="{DA8E03AD-A270-4972-A533-9A4B9CEE35C3}" type="parTrans" cxnId="{34110FD1-3DF3-4499-B106-19F054D74485}">
      <dgm:prSet/>
      <dgm:spPr/>
      <dgm:t>
        <a:bodyPr/>
        <a:lstStyle/>
        <a:p>
          <a:endParaRPr lang="en-US"/>
        </a:p>
      </dgm:t>
    </dgm:pt>
    <dgm:pt modelId="{07498863-06DD-4C96-A370-AC9465ADF2C6}" type="sibTrans" cxnId="{34110FD1-3DF3-4499-B106-19F054D74485}">
      <dgm:prSet/>
      <dgm:spPr/>
      <dgm:t>
        <a:bodyPr/>
        <a:lstStyle/>
        <a:p>
          <a:endParaRPr lang="en-US"/>
        </a:p>
      </dgm:t>
    </dgm:pt>
    <dgm:pt modelId="{BFB6534A-E0B1-4024-8B99-DE8A3F5EC6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Laptops *    </a:t>
          </a:r>
          <a:br>
            <a:rPr lang="en-US" sz="1600"/>
          </a:br>
          <a:r>
            <a:rPr lang="en-US" sz="1600"/>
            <a:t>Cameras</a:t>
          </a:r>
        </a:p>
      </dgm:t>
    </dgm:pt>
    <dgm:pt modelId="{EC33C384-B842-4B01-BD04-1526603CABB1}" type="parTrans" cxnId="{64005AAB-ABF8-40B4-BB90-672961E98AC8}">
      <dgm:prSet/>
      <dgm:spPr/>
      <dgm:t>
        <a:bodyPr/>
        <a:lstStyle/>
        <a:p>
          <a:endParaRPr lang="en-US"/>
        </a:p>
      </dgm:t>
    </dgm:pt>
    <dgm:pt modelId="{AECD3E04-209F-40A5-BB62-5C709A502C05}" type="sibTrans" cxnId="{64005AAB-ABF8-40B4-BB90-672961E98AC8}">
      <dgm:prSet/>
      <dgm:spPr/>
      <dgm:t>
        <a:bodyPr/>
        <a:lstStyle/>
        <a:p>
          <a:endParaRPr lang="en-US"/>
        </a:p>
      </dgm:t>
    </dgm:pt>
    <dgm:pt modelId="{CB243142-A025-4F7F-BAEA-6FED80E256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Classes only use briefly</a:t>
          </a:r>
        </a:p>
      </dgm:t>
    </dgm:pt>
    <dgm:pt modelId="{DDE65EC7-20AA-475C-8F33-20089B13C1FD}" type="parTrans" cxnId="{2F977F9D-96F4-4C07-8F99-67DAD8DE71E1}">
      <dgm:prSet/>
      <dgm:spPr/>
      <dgm:t>
        <a:bodyPr/>
        <a:lstStyle/>
        <a:p>
          <a:endParaRPr lang="en-US"/>
        </a:p>
      </dgm:t>
    </dgm:pt>
    <dgm:pt modelId="{00B21571-3B86-40F8-B99D-F2EA6E96EB2E}" type="sibTrans" cxnId="{2F977F9D-96F4-4C07-8F99-67DAD8DE71E1}">
      <dgm:prSet/>
      <dgm:spPr/>
      <dgm:t>
        <a:bodyPr/>
        <a:lstStyle/>
        <a:p>
          <a:endParaRPr lang="en-US"/>
        </a:p>
      </dgm:t>
    </dgm:pt>
    <dgm:pt modelId="{2C189BCC-015C-4FB2-BA04-6E0C77478A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Thermal Imaging Camera     Laser Range Finder ** Portable Sound System     Art Kits</a:t>
          </a:r>
        </a:p>
      </dgm:t>
    </dgm:pt>
    <dgm:pt modelId="{C9B7F6F5-A712-4B83-BE28-CA1819332643}" type="parTrans" cxnId="{74C768BD-06C1-4F89-8524-3D9AB3FCBF02}">
      <dgm:prSet/>
      <dgm:spPr/>
      <dgm:t>
        <a:bodyPr/>
        <a:lstStyle/>
        <a:p>
          <a:endParaRPr lang="en-US"/>
        </a:p>
      </dgm:t>
    </dgm:pt>
    <dgm:pt modelId="{320ADA2D-2B35-4046-B590-ADE3C820D1B4}" type="sibTrans" cxnId="{74C768BD-06C1-4F89-8524-3D9AB3FCBF02}">
      <dgm:prSet/>
      <dgm:spPr/>
      <dgm:t>
        <a:bodyPr/>
        <a:lstStyle/>
        <a:p>
          <a:endParaRPr lang="en-US"/>
        </a:p>
      </dgm:t>
    </dgm:pt>
    <dgm:pt modelId="{1C030F26-E3E1-4956-9AF1-B888A1EC11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Useful in emergencies and times of change.</a:t>
          </a:r>
        </a:p>
      </dgm:t>
    </dgm:pt>
    <dgm:pt modelId="{D799FDC0-0943-461C-951E-B3F55F5CD2A7}" type="parTrans" cxnId="{70B9C67E-B5E1-4359-9183-48AA0A4E13C7}">
      <dgm:prSet/>
      <dgm:spPr/>
      <dgm:t>
        <a:bodyPr/>
        <a:lstStyle/>
        <a:p>
          <a:endParaRPr lang="en-US"/>
        </a:p>
      </dgm:t>
    </dgm:pt>
    <dgm:pt modelId="{29581721-3267-4F13-9A4A-0856E985129E}" type="sibTrans" cxnId="{70B9C67E-B5E1-4359-9183-48AA0A4E13C7}">
      <dgm:prSet/>
      <dgm:spPr/>
      <dgm:t>
        <a:bodyPr/>
        <a:lstStyle/>
        <a:p>
          <a:endParaRPr lang="en-US"/>
        </a:p>
      </dgm:t>
    </dgm:pt>
    <dgm:pt modelId="{F9712DFD-8673-44EE-81B8-4E3DB21399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Omni Power Bank </a:t>
          </a:r>
          <a:br>
            <a:rPr lang="en-US" sz="1600"/>
          </a:br>
          <a:r>
            <a:rPr lang="en-US" sz="1600"/>
            <a:t>Hotspots  </a:t>
          </a:r>
          <a:br>
            <a:rPr lang="en-US" sz="1600"/>
          </a:br>
          <a:r>
            <a:rPr lang="en-US" sz="1600"/>
            <a:t>Computer Peripherals</a:t>
          </a:r>
        </a:p>
      </dgm:t>
    </dgm:pt>
    <dgm:pt modelId="{DF2432CF-0D20-4981-B17C-8848B3A63F33}" type="parTrans" cxnId="{4CC746E3-A681-4A0F-BCF2-86DD006ADD86}">
      <dgm:prSet/>
      <dgm:spPr/>
      <dgm:t>
        <a:bodyPr/>
        <a:lstStyle/>
        <a:p>
          <a:endParaRPr lang="en-US"/>
        </a:p>
      </dgm:t>
    </dgm:pt>
    <dgm:pt modelId="{EC012930-7A29-4F27-ABBA-4DB741F8E2BB}" type="sibTrans" cxnId="{4CC746E3-A681-4A0F-BCF2-86DD006ADD86}">
      <dgm:prSet/>
      <dgm:spPr/>
      <dgm:t>
        <a:bodyPr/>
        <a:lstStyle/>
        <a:p>
          <a:endParaRPr lang="en-US"/>
        </a:p>
      </dgm:t>
    </dgm:pt>
    <dgm:pt modelId="{0C7B64D4-36F8-4232-B910-8D90C9B8B8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Niche for in-library        study and stress-relief</a:t>
          </a:r>
        </a:p>
      </dgm:t>
    </dgm:pt>
    <dgm:pt modelId="{6E34EA8F-36AD-4E1B-B8C2-224427E89EDE}" type="parTrans" cxnId="{895ED4D8-E214-48DF-8F49-EB0BF680303B}">
      <dgm:prSet/>
      <dgm:spPr/>
      <dgm:t>
        <a:bodyPr/>
        <a:lstStyle/>
        <a:p>
          <a:endParaRPr lang="en-US"/>
        </a:p>
      </dgm:t>
    </dgm:pt>
    <dgm:pt modelId="{98617778-0D5F-4ADB-87B2-FE74C59CAA8A}" type="sibTrans" cxnId="{895ED4D8-E214-48DF-8F49-EB0BF680303B}">
      <dgm:prSet/>
      <dgm:spPr/>
      <dgm:t>
        <a:bodyPr/>
        <a:lstStyle/>
        <a:p>
          <a:endParaRPr lang="en-US"/>
        </a:p>
      </dgm:t>
    </dgm:pt>
    <dgm:pt modelId="{8BA452BD-BA82-4F5C-9252-B73BBD2974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Fidget Kits                 </a:t>
          </a:r>
          <a:br>
            <a:rPr lang="en-US" sz="1600"/>
          </a:br>
          <a:r>
            <a:rPr lang="en-US" sz="1600"/>
            <a:t>White Noise Machines</a:t>
          </a:r>
        </a:p>
      </dgm:t>
    </dgm:pt>
    <dgm:pt modelId="{C97D6C97-522C-45D3-96B7-07AA7BAF650E}" type="parTrans" cxnId="{7DCDA12E-292F-4679-A232-A04748859E11}">
      <dgm:prSet/>
      <dgm:spPr/>
      <dgm:t>
        <a:bodyPr/>
        <a:lstStyle/>
        <a:p>
          <a:endParaRPr lang="en-US"/>
        </a:p>
      </dgm:t>
    </dgm:pt>
    <dgm:pt modelId="{D9CA755B-4364-4058-90F5-5DECDE032212}" type="sibTrans" cxnId="{7DCDA12E-292F-4679-A232-A04748859E11}">
      <dgm:prSet/>
      <dgm:spPr/>
      <dgm:t>
        <a:bodyPr/>
        <a:lstStyle/>
        <a:p>
          <a:endParaRPr lang="en-US"/>
        </a:p>
      </dgm:t>
    </dgm:pt>
    <dgm:pt modelId="{86C8C747-95F5-4E19-994B-C9EB36068CF6}" type="pres">
      <dgm:prSet presAssocID="{0F278AA4-F679-4B78-A168-6EA542B9EF58}" presName="root" presStyleCnt="0">
        <dgm:presLayoutVars>
          <dgm:dir/>
          <dgm:resizeHandles val="exact"/>
        </dgm:presLayoutVars>
      </dgm:prSet>
      <dgm:spPr/>
    </dgm:pt>
    <dgm:pt modelId="{5A975733-8BA4-4C05-91B3-0C51E9C27185}" type="pres">
      <dgm:prSet presAssocID="{4CC88F44-4BE0-4519-B45C-F6A4B942C4EE}" presName="compNode" presStyleCnt="0"/>
      <dgm:spPr/>
    </dgm:pt>
    <dgm:pt modelId="{9E282F3B-07BC-448E-8788-BBF3F7BE2641}" type="pres">
      <dgm:prSet presAssocID="{4CC88F44-4BE0-4519-B45C-F6A4B942C4EE}" presName="bgRect" presStyleLbl="bgShp" presStyleIdx="0" presStyleCnt="4"/>
      <dgm:spPr/>
    </dgm:pt>
    <dgm:pt modelId="{D7564809-8AFC-46B8-9A61-98BA7A480BB7}" type="pres">
      <dgm:prSet presAssocID="{4CC88F44-4BE0-4519-B45C-F6A4B942C4E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8C733A11-935C-4FF9-9FC7-DD4D070096F8}" type="pres">
      <dgm:prSet presAssocID="{4CC88F44-4BE0-4519-B45C-F6A4B942C4EE}" presName="spaceRect" presStyleCnt="0"/>
      <dgm:spPr/>
    </dgm:pt>
    <dgm:pt modelId="{92047973-B4D7-45E0-A692-41D9907577B9}" type="pres">
      <dgm:prSet presAssocID="{4CC88F44-4BE0-4519-B45C-F6A4B942C4EE}" presName="parTx" presStyleLbl="revTx" presStyleIdx="0" presStyleCnt="8">
        <dgm:presLayoutVars>
          <dgm:chMax val="0"/>
          <dgm:chPref val="0"/>
        </dgm:presLayoutVars>
      </dgm:prSet>
      <dgm:spPr/>
    </dgm:pt>
    <dgm:pt modelId="{F92911E1-BDDD-4226-A370-41D50149B39B}" type="pres">
      <dgm:prSet presAssocID="{4CC88F44-4BE0-4519-B45C-F6A4B942C4EE}" presName="desTx" presStyleLbl="revTx" presStyleIdx="1" presStyleCnt="8">
        <dgm:presLayoutVars/>
      </dgm:prSet>
      <dgm:spPr/>
    </dgm:pt>
    <dgm:pt modelId="{E1298E1B-AFFF-42BB-8695-8B39896C727E}" type="pres">
      <dgm:prSet presAssocID="{07498863-06DD-4C96-A370-AC9465ADF2C6}" presName="sibTrans" presStyleCnt="0"/>
      <dgm:spPr/>
    </dgm:pt>
    <dgm:pt modelId="{182D4A6D-8AAD-44F6-9A33-E68AB651E89B}" type="pres">
      <dgm:prSet presAssocID="{CB243142-A025-4F7F-BAEA-6FED80E2564A}" presName="compNode" presStyleCnt="0"/>
      <dgm:spPr/>
    </dgm:pt>
    <dgm:pt modelId="{6512CDC2-879E-43B4-AD46-0E93F3F563D1}" type="pres">
      <dgm:prSet presAssocID="{CB243142-A025-4F7F-BAEA-6FED80E2564A}" presName="bgRect" presStyleLbl="bgShp" presStyleIdx="1" presStyleCnt="4"/>
      <dgm:spPr/>
    </dgm:pt>
    <dgm:pt modelId="{6B4B4763-52E7-4F56-A8FB-C06231AF70CC}" type="pres">
      <dgm:prSet presAssocID="{CB243142-A025-4F7F-BAEA-6FED80E2564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 Finished with solid fill"/>
        </a:ext>
      </dgm:extLst>
    </dgm:pt>
    <dgm:pt modelId="{4B8A6AD2-B63A-4FEB-BBB2-37E2B27EA578}" type="pres">
      <dgm:prSet presAssocID="{CB243142-A025-4F7F-BAEA-6FED80E2564A}" presName="spaceRect" presStyleCnt="0"/>
      <dgm:spPr/>
    </dgm:pt>
    <dgm:pt modelId="{8639A64E-1212-4110-BE00-24EAB3B8083F}" type="pres">
      <dgm:prSet presAssocID="{CB243142-A025-4F7F-BAEA-6FED80E2564A}" presName="parTx" presStyleLbl="revTx" presStyleIdx="2" presStyleCnt="8">
        <dgm:presLayoutVars>
          <dgm:chMax val="0"/>
          <dgm:chPref val="0"/>
        </dgm:presLayoutVars>
      </dgm:prSet>
      <dgm:spPr/>
    </dgm:pt>
    <dgm:pt modelId="{723F979D-4D6A-417C-9395-E470866019E1}" type="pres">
      <dgm:prSet presAssocID="{CB243142-A025-4F7F-BAEA-6FED80E2564A}" presName="desTx" presStyleLbl="revTx" presStyleIdx="3" presStyleCnt="8">
        <dgm:presLayoutVars/>
      </dgm:prSet>
      <dgm:spPr/>
    </dgm:pt>
    <dgm:pt modelId="{AFA6C09B-38A8-459D-8BD1-6D7D0640AE45}" type="pres">
      <dgm:prSet presAssocID="{00B21571-3B86-40F8-B99D-F2EA6E96EB2E}" presName="sibTrans" presStyleCnt="0"/>
      <dgm:spPr/>
    </dgm:pt>
    <dgm:pt modelId="{3DE18D88-94ED-4205-A9AA-1A4CB214F519}" type="pres">
      <dgm:prSet presAssocID="{1C030F26-E3E1-4956-9AF1-B888A1EC11A6}" presName="compNode" presStyleCnt="0"/>
      <dgm:spPr/>
    </dgm:pt>
    <dgm:pt modelId="{F652E224-C624-443C-8650-0461F909FFEA}" type="pres">
      <dgm:prSet presAssocID="{1C030F26-E3E1-4956-9AF1-B888A1EC11A6}" presName="bgRect" presStyleLbl="bgShp" presStyleIdx="2" presStyleCnt="4"/>
      <dgm:spPr/>
    </dgm:pt>
    <dgm:pt modelId="{193666A2-9BBE-4957-8907-769F80010FB4}" type="pres">
      <dgm:prSet presAssocID="{1C030F26-E3E1-4956-9AF1-B888A1EC11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ren with solid fill"/>
        </a:ext>
      </dgm:extLst>
    </dgm:pt>
    <dgm:pt modelId="{930E2A03-6FDE-4E2F-92DA-A8163E4D36E7}" type="pres">
      <dgm:prSet presAssocID="{1C030F26-E3E1-4956-9AF1-B888A1EC11A6}" presName="spaceRect" presStyleCnt="0"/>
      <dgm:spPr/>
    </dgm:pt>
    <dgm:pt modelId="{D2378F15-16B8-4A90-8621-0C63D1A3DD29}" type="pres">
      <dgm:prSet presAssocID="{1C030F26-E3E1-4956-9AF1-B888A1EC11A6}" presName="parTx" presStyleLbl="revTx" presStyleIdx="4" presStyleCnt="8">
        <dgm:presLayoutVars>
          <dgm:chMax val="0"/>
          <dgm:chPref val="0"/>
        </dgm:presLayoutVars>
      </dgm:prSet>
      <dgm:spPr/>
    </dgm:pt>
    <dgm:pt modelId="{66BDFB9C-7396-45CC-ACC9-3FEDBE52870B}" type="pres">
      <dgm:prSet presAssocID="{1C030F26-E3E1-4956-9AF1-B888A1EC11A6}" presName="desTx" presStyleLbl="revTx" presStyleIdx="5" presStyleCnt="8">
        <dgm:presLayoutVars/>
      </dgm:prSet>
      <dgm:spPr/>
    </dgm:pt>
    <dgm:pt modelId="{71796206-33AE-437C-9309-BB7013918CDF}" type="pres">
      <dgm:prSet presAssocID="{29581721-3267-4F13-9A4A-0856E985129E}" presName="sibTrans" presStyleCnt="0"/>
      <dgm:spPr/>
    </dgm:pt>
    <dgm:pt modelId="{17135DAB-8A4B-4B64-B38E-8F322F1C05D9}" type="pres">
      <dgm:prSet presAssocID="{0C7B64D4-36F8-4232-B910-8D90C9B8B837}" presName="compNode" presStyleCnt="0"/>
      <dgm:spPr/>
    </dgm:pt>
    <dgm:pt modelId="{2F931C63-4865-4971-95E0-CA057E806B49}" type="pres">
      <dgm:prSet presAssocID="{0C7B64D4-36F8-4232-B910-8D90C9B8B837}" presName="bgRect" presStyleLbl="bgShp" presStyleIdx="3" presStyleCnt="4"/>
      <dgm:spPr/>
    </dgm:pt>
    <dgm:pt modelId="{B9B25461-B650-4802-9455-9CEE0F29846B}" type="pres">
      <dgm:prSet presAssocID="{0C7B64D4-36F8-4232-B910-8D90C9B8B83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k with solid fill"/>
        </a:ext>
      </dgm:extLst>
    </dgm:pt>
    <dgm:pt modelId="{B382ABB1-AA7A-46E9-A2D8-B16B8A233DAE}" type="pres">
      <dgm:prSet presAssocID="{0C7B64D4-36F8-4232-B910-8D90C9B8B837}" presName="spaceRect" presStyleCnt="0"/>
      <dgm:spPr/>
    </dgm:pt>
    <dgm:pt modelId="{F05F1CEB-B1FC-43CA-9759-521FFBA300DE}" type="pres">
      <dgm:prSet presAssocID="{0C7B64D4-36F8-4232-B910-8D90C9B8B837}" presName="parTx" presStyleLbl="revTx" presStyleIdx="6" presStyleCnt="8">
        <dgm:presLayoutVars>
          <dgm:chMax val="0"/>
          <dgm:chPref val="0"/>
        </dgm:presLayoutVars>
      </dgm:prSet>
      <dgm:spPr/>
    </dgm:pt>
    <dgm:pt modelId="{344948ED-A30B-44E8-9ED0-1C3EE6BB96C3}" type="pres">
      <dgm:prSet presAssocID="{0C7B64D4-36F8-4232-B910-8D90C9B8B837}" presName="desTx" presStyleLbl="revTx" presStyleIdx="7" presStyleCnt="8">
        <dgm:presLayoutVars/>
      </dgm:prSet>
      <dgm:spPr/>
    </dgm:pt>
  </dgm:ptLst>
  <dgm:cxnLst>
    <dgm:cxn modelId="{7DCDA12E-292F-4679-A232-A04748859E11}" srcId="{0C7B64D4-36F8-4232-B910-8D90C9B8B837}" destId="{8BA452BD-BA82-4F5C-9252-B73BBD297435}" srcOrd="0" destOrd="0" parTransId="{C97D6C97-522C-45D3-96B7-07AA7BAF650E}" sibTransId="{D9CA755B-4364-4058-90F5-5DECDE032212}"/>
    <dgm:cxn modelId="{F2039F73-4D97-4911-AC37-427990E619C9}" type="presOf" srcId="{CB243142-A025-4F7F-BAEA-6FED80E2564A}" destId="{8639A64E-1212-4110-BE00-24EAB3B8083F}" srcOrd="0" destOrd="0" presId="urn:microsoft.com/office/officeart/2018/2/layout/IconVerticalSolidList"/>
    <dgm:cxn modelId="{70B9C67E-B5E1-4359-9183-48AA0A4E13C7}" srcId="{0F278AA4-F679-4B78-A168-6EA542B9EF58}" destId="{1C030F26-E3E1-4956-9AF1-B888A1EC11A6}" srcOrd="2" destOrd="0" parTransId="{D799FDC0-0943-461C-951E-B3F55F5CD2A7}" sibTransId="{29581721-3267-4F13-9A4A-0856E985129E}"/>
    <dgm:cxn modelId="{DB941D80-E41F-4969-AFA7-B69942A1AAF0}" type="presOf" srcId="{BFB6534A-E0B1-4024-8B99-DE8A3F5EC6D8}" destId="{F92911E1-BDDD-4226-A370-41D50149B39B}" srcOrd="0" destOrd="0" presId="urn:microsoft.com/office/officeart/2018/2/layout/IconVerticalSolidList"/>
    <dgm:cxn modelId="{1B834F8E-1061-4262-AAFF-B336507502DB}" type="presOf" srcId="{1C030F26-E3E1-4956-9AF1-B888A1EC11A6}" destId="{D2378F15-16B8-4A90-8621-0C63D1A3DD29}" srcOrd="0" destOrd="0" presId="urn:microsoft.com/office/officeart/2018/2/layout/IconVerticalSolidList"/>
    <dgm:cxn modelId="{7FF62694-8F7A-420D-BBEB-7B6AE7489EC9}" type="presOf" srcId="{F9712DFD-8673-44EE-81B8-4E3DB21399F5}" destId="{66BDFB9C-7396-45CC-ACC9-3FEDBE52870B}" srcOrd="0" destOrd="0" presId="urn:microsoft.com/office/officeart/2018/2/layout/IconVerticalSolidList"/>
    <dgm:cxn modelId="{2F977F9D-96F4-4C07-8F99-67DAD8DE71E1}" srcId="{0F278AA4-F679-4B78-A168-6EA542B9EF58}" destId="{CB243142-A025-4F7F-BAEA-6FED80E2564A}" srcOrd="1" destOrd="0" parTransId="{DDE65EC7-20AA-475C-8F33-20089B13C1FD}" sibTransId="{00B21571-3B86-40F8-B99D-F2EA6E96EB2E}"/>
    <dgm:cxn modelId="{CA182BA4-AD13-437D-89E3-035A84182DF7}" type="presOf" srcId="{4CC88F44-4BE0-4519-B45C-F6A4B942C4EE}" destId="{92047973-B4D7-45E0-A692-41D9907577B9}" srcOrd="0" destOrd="0" presId="urn:microsoft.com/office/officeart/2018/2/layout/IconVerticalSolidList"/>
    <dgm:cxn modelId="{64005AAB-ABF8-40B4-BB90-672961E98AC8}" srcId="{4CC88F44-4BE0-4519-B45C-F6A4B942C4EE}" destId="{BFB6534A-E0B1-4024-8B99-DE8A3F5EC6D8}" srcOrd="0" destOrd="0" parTransId="{EC33C384-B842-4B01-BD04-1526603CABB1}" sibTransId="{AECD3E04-209F-40A5-BB62-5C709A502C05}"/>
    <dgm:cxn modelId="{9F7936B3-66AA-456B-9824-11E4F87D5DE0}" type="presOf" srcId="{8BA452BD-BA82-4F5C-9252-B73BBD297435}" destId="{344948ED-A30B-44E8-9ED0-1C3EE6BB96C3}" srcOrd="0" destOrd="0" presId="urn:microsoft.com/office/officeart/2018/2/layout/IconVerticalSolidList"/>
    <dgm:cxn modelId="{904C78B5-D262-4810-97C2-71D52ADB749E}" type="presOf" srcId="{0C7B64D4-36F8-4232-B910-8D90C9B8B837}" destId="{F05F1CEB-B1FC-43CA-9759-521FFBA300DE}" srcOrd="0" destOrd="0" presId="urn:microsoft.com/office/officeart/2018/2/layout/IconVerticalSolidList"/>
    <dgm:cxn modelId="{74C768BD-06C1-4F89-8524-3D9AB3FCBF02}" srcId="{CB243142-A025-4F7F-BAEA-6FED80E2564A}" destId="{2C189BCC-015C-4FB2-BA04-6E0C77478A5B}" srcOrd="0" destOrd="0" parTransId="{C9B7F6F5-A712-4B83-BE28-CA1819332643}" sibTransId="{320ADA2D-2B35-4046-B590-ADE3C820D1B4}"/>
    <dgm:cxn modelId="{938F9ECC-290C-4A76-BF7A-8F18D3BC37B5}" type="presOf" srcId="{2C189BCC-015C-4FB2-BA04-6E0C77478A5B}" destId="{723F979D-4D6A-417C-9395-E470866019E1}" srcOrd="0" destOrd="0" presId="urn:microsoft.com/office/officeart/2018/2/layout/IconVerticalSolidList"/>
    <dgm:cxn modelId="{34110FD1-3DF3-4499-B106-19F054D74485}" srcId="{0F278AA4-F679-4B78-A168-6EA542B9EF58}" destId="{4CC88F44-4BE0-4519-B45C-F6A4B942C4EE}" srcOrd="0" destOrd="0" parTransId="{DA8E03AD-A270-4972-A533-9A4B9CEE35C3}" sibTransId="{07498863-06DD-4C96-A370-AC9465ADF2C6}"/>
    <dgm:cxn modelId="{895ED4D8-E214-48DF-8F49-EB0BF680303B}" srcId="{0F278AA4-F679-4B78-A168-6EA542B9EF58}" destId="{0C7B64D4-36F8-4232-B910-8D90C9B8B837}" srcOrd="3" destOrd="0" parTransId="{6E34EA8F-36AD-4E1B-B8C2-224427E89EDE}" sibTransId="{98617778-0D5F-4ADB-87B2-FE74C59CAA8A}"/>
    <dgm:cxn modelId="{4CC746E3-A681-4A0F-BCF2-86DD006ADD86}" srcId="{1C030F26-E3E1-4956-9AF1-B888A1EC11A6}" destId="{F9712DFD-8673-44EE-81B8-4E3DB21399F5}" srcOrd="0" destOrd="0" parTransId="{DF2432CF-0D20-4981-B17C-8848B3A63F33}" sibTransId="{EC012930-7A29-4F27-ABBA-4DB741F8E2BB}"/>
    <dgm:cxn modelId="{D09130FE-C733-44A7-A001-5109FB96C807}" type="presOf" srcId="{0F278AA4-F679-4B78-A168-6EA542B9EF58}" destId="{86C8C747-95F5-4E19-994B-C9EB36068CF6}" srcOrd="0" destOrd="0" presId="urn:microsoft.com/office/officeart/2018/2/layout/IconVerticalSolidList"/>
    <dgm:cxn modelId="{332CE16C-C189-46CF-BB5F-BB8930CF16EF}" type="presParOf" srcId="{86C8C747-95F5-4E19-994B-C9EB36068CF6}" destId="{5A975733-8BA4-4C05-91B3-0C51E9C27185}" srcOrd="0" destOrd="0" presId="urn:microsoft.com/office/officeart/2018/2/layout/IconVerticalSolidList"/>
    <dgm:cxn modelId="{E30FFC8C-C3E6-4677-9354-EA1E5CBB8C88}" type="presParOf" srcId="{5A975733-8BA4-4C05-91B3-0C51E9C27185}" destId="{9E282F3B-07BC-448E-8788-BBF3F7BE2641}" srcOrd="0" destOrd="0" presId="urn:microsoft.com/office/officeart/2018/2/layout/IconVerticalSolidList"/>
    <dgm:cxn modelId="{DB4EE447-2E35-46D7-B83F-457053A3D155}" type="presParOf" srcId="{5A975733-8BA4-4C05-91B3-0C51E9C27185}" destId="{D7564809-8AFC-46B8-9A61-98BA7A480BB7}" srcOrd="1" destOrd="0" presId="urn:microsoft.com/office/officeart/2018/2/layout/IconVerticalSolidList"/>
    <dgm:cxn modelId="{FAE5442F-4190-40AB-8ACA-B77F6EDBB33C}" type="presParOf" srcId="{5A975733-8BA4-4C05-91B3-0C51E9C27185}" destId="{8C733A11-935C-4FF9-9FC7-DD4D070096F8}" srcOrd="2" destOrd="0" presId="urn:microsoft.com/office/officeart/2018/2/layout/IconVerticalSolidList"/>
    <dgm:cxn modelId="{98C03A30-6B4D-40E4-A2CD-D5A65C979416}" type="presParOf" srcId="{5A975733-8BA4-4C05-91B3-0C51E9C27185}" destId="{92047973-B4D7-45E0-A692-41D9907577B9}" srcOrd="3" destOrd="0" presId="urn:microsoft.com/office/officeart/2018/2/layout/IconVerticalSolidList"/>
    <dgm:cxn modelId="{93E60E1F-CE0C-4450-8A81-31315D59B840}" type="presParOf" srcId="{5A975733-8BA4-4C05-91B3-0C51E9C27185}" destId="{F92911E1-BDDD-4226-A370-41D50149B39B}" srcOrd="4" destOrd="0" presId="urn:microsoft.com/office/officeart/2018/2/layout/IconVerticalSolidList"/>
    <dgm:cxn modelId="{A7A3A635-149E-4FED-AF03-24B3C2644FA2}" type="presParOf" srcId="{86C8C747-95F5-4E19-994B-C9EB36068CF6}" destId="{E1298E1B-AFFF-42BB-8695-8B39896C727E}" srcOrd="1" destOrd="0" presId="urn:microsoft.com/office/officeart/2018/2/layout/IconVerticalSolidList"/>
    <dgm:cxn modelId="{182E6410-98B7-49CA-B70C-45E056C1BD0C}" type="presParOf" srcId="{86C8C747-95F5-4E19-994B-C9EB36068CF6}" destId="{182D4A6D-8AAD-44F6-9A33-E68AB651E89B}" srcOrd="2" destOrd="0" presId="urn:microsoft.com/office/officeart/2018/2/layout/IconVerticalSolidList"/>
    <dgm:cxn modelId="{5394E24E-9981-4081-8D23-3152C6A5E172}" type="presParOf" srcId="{182D4A6D-8AAD-44F6-9A33-E68AB651E89B}" destId="{6512CDC2-879E-43B4-AD46-0E93F3F563D1}" srcOrd="0" destOrd="0" presId="urn:microsoft.com/office/officeart/2018/2/layout/IconVerticalSolidList"/>
    <dgm:cxn modelId="{EBC320C0-BEFA-4411-927F-747DA27DF333}" type="presParOf" srcId="{182D4A6D-8AAD-44F6-9A33-E68AB651E89B}" destId="{6B4B4763-52E7-4F56-A8FB-C06231AF70CC}" srcOrd="1" destOrd="0" presId="urn:microsoft.com/office/officeart/2018/2/layout/IconVerticalSolidList"/>
    <dgm:cxn modelId="{23BA432A-0F23-4DB9-BFDC-059FB8347820}" type="presParOf" srcId="{182D4A6D-8AAD-44F6-9A33-E68AB651E89B}" destId="{4B8A6AD2-B63A-4FEB-BBB2-37E2B27EA578}" srcOrd="2" destOrd="0" presId="urn:microsoft.com/office/officeart/2018/2/layout/IconVerticalSolidList"/>
    <dgm:cxn modelId="{63D0EA65-B8FD-4A6D-A832-D962B1EBE5D9}" type="presParOf" srcId="{182D4A6D-8AAD-44F6-9A33-E68AB651E89B}" destId="{8639A64E-1212-4110-BE00-24EAB3B8083F}" srcOrd="3" destOrd="0" presId="urn:microsoft.com/office/officeart/2018/2/layout/IconVerticalSolidList"/>
    <dgm:cxn modelId="{0AE45333-E1EB-409F-8869-DBDD7E9545C0}" type="presParOf" srcId="{182D4A6D-8AAD-44F6-9A33-E68AB651E89B}" destId="{723F979D-4D6A-417C-9395-E470866019E1}" srcOrd="4" destOrd="0" presId="urn:microsoft.com/office/officeart/2018/2/layout/IconVerticalSolidList"/>
    <dgm:cxn modelId="{A3212DB9-1D58-42F5-AE1C-3F0D490C132C}" type="presParOf" srcId="{86C8C747-95F5-4E19-994B-C9EB36068CF6}" destId="{AFA6C09B-38A8-459D-8BD1-6D7D0640AE45}" srcOrd="3" destOrd="0" presId="urn:microsoft.com/office/officeart/2018/2/layout/IconVerticalSolidList"/>
    <dgm:cxn modelId="{949BB708-87D5-4DBB-AA1E-C9F599B15F20}" type="presParOf" srcId="{86C8C747-95F5-4E19-994B-C9EB36068CF6}" destId="{3DE18D88-94ED-4205-A9AA-1A4CB214F519}" srcOrd="4" destOrd="0" presId="urn:microsoft.com/office/officeart/2018/2/layout/IconVerticalSolidList"/>
    <dgm:cxn modelId="{DD73B6D9-EBE9-40A7-826D-E9C8E5836E37}" type="presParOf" srcId="{3DE18D88-94ED-4205-A9AA-1A4CB214F519}" destId="{F652E224-C624-443C-8650-0461F909FFEA}" srcOrd="0" destOrd="0" presId="urn:microsoft.com/office/officeart/2018/2/layout/IconVerticalSolidList"/>
    <dgm:cxn modelId="{7BED8324-F0B9-49D1-BC6E-CCBADCF67946}" type="presParOf" srcId="{3DE18D88-94ED-4205-A9AA-1A4CB214F519}" destId="{193666A2-9BBE-4957-8907-769F80010FB4}" srcOrd="1" destOrd="0" presId="urn:microsoft.com/office/officeart/2018/2/layout/IconVerticalSolidList"/>
    <dgm:cxn modelId="{8CC74E1C-9DA1-4D36-A792-783611997B3C}" type="presParOf" srcId="{3DE18D88-94ED-4205-A9AA-1A4CB214F519}" destId="{930E2A03-6FDE-4E2F-92DA-A8163E4D36E7}" srcOrd="2" destOrd="0" presId="urn:microsoft.com/office/officeart/2018/2/layout/IconVerticalSolidList"/>
    <dgm:cxn modelId="{9CBE67CD-ACBB-400B-AE7A-A03FD49A73C8}" type="presParOf" srcId="{3DE18D88-94ED-4205-A9AA-1A4CB214F519}" destId="{D2378F15-16B8-4A90-8621-0C63D1A3DD29}" srcOrd="3" destOrd="0" presId="urn:microsoft.com/office/officeart/2018/2/layout/IconVerticalSolidList"/>
    <dgm:cxn modelId="{285A4AB2-F28D-4E73-AA9D-BB9F7F03FD17}" type="presParOf" srcId="{3DE18D88-94ED-4205-A9AA-1A4CB214F519}" destId="{66BDFB9C-7396-45CC-ACC9-3FEDBE52870B}" srcOrd="4" destOrd="0" presId="urn:microsoft.com/office/officeart/2018/2/layout/IconVerticalSolidList"/>
    <dgm:cxn modelId="{7BC27859-39FE-4C1E-85CA-7FFE09331253}" type="presParOf" srcId="{86C8C747-95F5-4E19-994B-C9EB36068CF6}" destId="{71796206-33AE-437C-9309-BB7013918CDF}" srcOrd="5" destOrd="0" presId="urn:microsoft.com/office/officeart/2018/2/layout/IconVerticalSolidList"/>
    <dgm:cxn modelId="{174035D6-FCAD-4319-A5D7-0B16D707C06D}" type="presParOf" srcId="{86C8C747-95F5-4E19-994B-C9EB36068CF6}" destId="{17135DAB-8A4B-4B64-B38E-8F322F1C05D9}" srcOrd="6" destOrd="0" presId="urn:microsoft.com/office/officeart/2018/2/layout/IconVerticalSolidList"/>
    <dgm:cxn modelId="{145C24D0-616F-40B1-83E1-B0892FEAB1FE}" type="presParOf" srcId="{17135DAB-8A4B-4B64-B38E-8F322F1C05D9}" destId="{2F931C63-4865-4971-95E0-CA057E806B49}" srcOrd="0" destOrd="0" presId="urn:microsoft.com/office/officeart/2018/2/layout/IconVerticalSolidList"/>
    <dgm:cxn modelId="{A0FA2A59-8862-4613-B918-2E95CA26AA27}" type="presParOf" srcId="{17135DAB-8A4B-4B64-B38E-8F322F1C05D9}" destId="{B9B25461-B650-4802-9455-9CEE0F29846B}" srcOrd="1" destOrd="0" presId="urn:microsoft.com/office/officeart/2018/2/layout/IconVerticalSolidList"/>
    <dgm:cxn modelId="{59A770DF-31C3-473F-BF00-FCC5C8E09317}" type="presParOf" srcId="{17135DAB-8A4B-4B64-B38E-8F322F1C05D9}" destId="{B382ABB1-AA7A-46E9-A2D8-B16B8A233DAE}" srcOrd="2" destOrd="0" presId="urn:microsoft.com/office/officeart/2018/2/layout/IconVerticalSolidList"/>
    <dgm:cxn modelId="{F310E933-CF6A-43ED-B1E2-A869F2E14F23}" type="presParOf" srcId="{17135DAB-8A4B-4B64-B38E-8F322F1C05D9}" destId="{F05F1CEB-B1FC-43CA-9759-521FFBA300DE}" srcOrd="3" destOrd="0" presId="urn:microsoft.com/office/officeart/2018/2/layout/IconVerticalSolidList"/>
    <dgm:cxn modelId="{FF809A6A-B3E0-4F6A-B1F3-C6337C40346C}" type="presParOf" srcId="{17135DAB-8A4B-4B64-B38E-8F322F1C05D9}" destId="{344948ED-A30B-44E8-9ED0-1C3EE6BB96C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278AA4-F679-4B78-A168-6EA542B9EF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CC88F44-4BE0-4519-B45C-F6A4B942C4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>
              <a:ea typeface="Calibri"/>
              <a:cs typeface="Calibri"/>
            </a:rPr>
            <a:t>Libraries are hubs for modern research with technology</a:t>
          </a:r>
          <a:endParaRPr lang="en-US" sz="2000"/>
        </a:p>
      </dgm:t>
    </dgm:pt>
    <dgm:pt modelId="{DA8E03AD-A270-4972-A533-9A4B9CEE35C3}" type="parTrans" cxnId="{34110FD1-3DF3-4499-B106-19F054D74485}">
      <dgm:prSet/>
      <dgm:spPr/>
      <dgm:t>
        <a:bodyPr/>
        <a:lstStyle/>
        <a:p>
          <a:endParaRPr lang="en-US"/>
        </a:p>
      </dgm:t>
    </dgm:pt>
    <dgm:pt modelId="{07498863-06DD-4C96-A370-AC9465ADF2C6}" type="sibTrans" cxnId="{34110FD1-3DF3-4499-B106-19F054D74485}">
      <dgm:prSet/>
      <dgm:spPr/>
      <dgm:t>
        <a:bodyPr/>
        <a:lstStyle/>
        <a:p>
          <a:endParaRPr lang="en-US"/>
        </a:p>
      </dgm:t>
    </dgm:pt>
    <dgm:pt modelId="{B3C874B7-072B-4EFF-B5FC-29429FCB9E6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ea typeface="Calibri"/>
              <a:cs typeface="Calibri"/>
            </a:rPr>
            <a:t>Changing purposes: books </a:t>
          </a:r>
          <a:r>
            <a:rPr lang="en-US" sz="1600" i="1">
              <a:ea typeface="Calibri"/>
              <a:cs typeface="Calibri"/>
            </a:rPr>
            <a:t>and</a:t>
          </a:r>
          <a:r>
            <a:rPr lang="en-US" sz="1600">
              <a:ea typeface="Calibri"/>
              <a:cs typeface="Calibri"/>
            </a:rPr>
            <a:t> technology</a:t>
          </a:r>
        </a:p>
      </dgm:t>
    </dgm:pt>
    <dgm:pt modelId="{DF482AEB-27E8-4881-927A-000BF3D09665}" type="parTrans" cxnId="{24F52721-0EC8-42D1-A26C-F4038BAA81B2}">
      <dgm:prSet/>
      <dgm:spPr/>
      <dgm:t>
        <a:bodyPr/>
        <a:lstStyle/>
        <a:p>
          <a:endParaRPr lang="en-US"/>
        </a:p>
      </dgm:t>
    </dgm:pt>
    <dgm:pt modelId="{4A020FB3-BAC0-48EA-9D68-39CFB9969335}" type="sibTrans" cxnId="{24F52721-0EC8-42D1-A26C-F4038BAA81B2}">
      <dgm:prSet/>
      <dgm:spPr/>
      <dgm:t>
        <a:bodyPr/>
        <a:lstStyle/>
        <a:p>
          <a:endParaRPr lang="en-US"/>
        </a:p>
      </dgm:t>
    </dgm:pt>
    <dgm:pt modelId="{684119BB-44FA-40F6-8163-3888C46D16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ea typeface="Calibri"/>
              <a:cs typeface="Calibri"/>
            </a:rPr>
            <a:t>Books were only 33% of our circulation in ’23-’24.</a:t>
          </a:r>
        </a:p>
      </dgm:t>
    </dgm:pt>
    <dgm:pt modelId="{9DBAACE0-B585-46E4-8374-8C0D2CA18DFC}" type="parTrans" cxnId="{470BF3F6-BCDC-4767-8946-E9A7F1B739D2}">
      <dgm:prSet/>
      <dgm:spPr/>
      <dgm:t>
        <a:bodyPr/>
        <a:lstStyle/>
        <a:p>
          <a:endParaRPr lang="en-US"/>
        </a:p>
      </dgm:t>
    </dgm:pt>
    <dgm:pt modelId="{8A203C2D-E3DB-4B54-B19B-D105D7BB4BCE}" type="sibTrans" cxnId="{470BF3F6-BCDC-4767-8946-E9A7F1B739D2}">
      <dgm:prSet/>
      <dgm:spPr/>
      <dgm:t>
        <a:bodyPr/>
        <a:lstStyle/>
        <a:p>
          <a:endParaRPr lang="en-US"/>
        </a:p>
      </dgm:t>
    </dgm:pt>
    <dgm:pt modelId="{463F303C-E35B-4530-82E5-591EC1D0D8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ea typeface="Calibri"/>
              <a:cs typeface="Calibri"/>
            </a:rPr>
            <a:t>Beyond research: community &amp; leisure are important.</a:t>
          </a:r>
        </a:p>
      </dgm:t>
    </dgm:pt>
    <dgm:pt modelId="{55A0FD25-704E-4269-9C85-8699BAB9EC61}" type="parTrans" cxnId="{4B6D2B49-A1D6-4986-9B54-E23DAA700C37}">
      <dgm:prSet/>
      <dgm:spPr/>
      <dgm:t>
        <a:bodyPr/>
        <a:lstStyle/>
        <a:p>
          <a:endParaRPr lang="en-US"/>
        </a:p>
      </dgm:t>
    </dgm:pt>
    <dgm:pt modelId="{1B57A624-7C0A-44B3-B763-0A45931A19B4}" type="sibTrans" cxnId="{4B6D2B49-A1D6-4986-9B54-E23DAA700C37}">
      <dgm:prSet/>
      <dgm:spPr/>
      <dgm:t>
        <a:bodyPr/>
        <a:lstStyle/>
        <a:p>
          <a:endParaRPr lang="en-US"/>
        </a:p>
      </dgm:t>
    </dgm:pt>
    <dgm:pt modelId="{6E56E3AD-5BAB-4915-A2A5-1659950EAB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ea typeface="Calibri"/>
              <a:cs typeface="Calibri"/>
            </a:rPr>
            <a:t>Projectors, board games, sound systems, etc.</a:t>
          </a:r>
        </a:p>
      </dgm:t>
    </dgm:pt>
    <dgm:pt modelId="{D415E862-B8B9-4B97-AC4E-8755771708FF}" type="parTrans" cxnId="{9D9BB948-3DF5-42CC-B013-D2D25E9805A7}">
      <dgm:prSet/>
      <dgm:spPr/>
      <dgm:t>
        <a:bodyPr/>
        <a:lstStyle/>
        <a:p>
          <a:endParaRPr lang="en-US"/>
        </a:p>
      </dgm:t>
    </dgm:pt>
    <dgm:pt modelId="{D9F32F3F-546E-413C-BDC8-44034A97FDA9}" type="sibTrans" cxnId="{9D9BB948-3DF5-42CC-B013-D2D25E9805A7}">
      <dgm:prSet/>
      <dgm:spPr/>
      <dgm:t>
        <a:bodyPr/>
        <a:lstStyle/>
        <a:p>
          <a:endParaRPr lang="en-US"/>
        </a:p>
      </dgm:t>
    </dgm:pt>
    <dgm:pt modelId="{D235CAA5-38A8-4C48-8CCE-DF3F9683AF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ea typeface="Calibri"/>
              <a:cs typeface="Calibri"/>
            </a:rPr>
            <a:t>Different purposes require different equipment.</a:t>
          </a:r>
        </a:p>
      </dgm:t>
    </dgm:pt>
    <dgm:pt modelId="{9717ED3C-30E8-47FE-B9D5-2A0E47A1BBD9}" type="parTrans" cxnId="{5A782E1A-E87F-42F4-889F-56B5EE9607FE}">
      <dgm:prSet/>
      <dgm:spPr/>
      <dgm:t>
        <a:bodyPr/>
        <a:lstStyle/>
        <a:p>
          <a:endParaRPr lang="en-US"/>
        </a:p>
      </dgm:t>
    </dgm:pt>
    <dgm:pt modelId="{2DBA420B-CE0F-40FF-8BE8-BDC162C550C5}" type="sibTrans" cxnId="{5A782E1A-E87F-42F4-889F-56B5EE9607FE}">
      <dgm:prSet/>
      <dgm:spPr/>
      <dgm:t>
        <a:bodyPr/>
        <a:lstStyle/>
        <a:p>
          <a:endParaRPr lang="en-US"/>
        </a:p>
      </dgm:t>
    </dgm:pt>
    <dgm:pt modelId="{F73F76C2-B8F1-4B47-AC8B-12B5224B88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ea typeface="Calibri"/>
              <a:cs typeface="Calibri"/>
            </a:rPr>
            <a:t>Joyner Library serves as a general equipment hub. </a:t>
          </a:r>
        </a:p>
      </dgm:t>
    </dgm:pt>
    <dgm:pt modelId="{575C892D-4FF4-4F61-AA0C-E875BD0459E1}" type="parTrans" cxnId="{3E0D3B5B-377C-4030-8EF9-E557FDA44507}">
      <dgm:prSet/>
      <dgm:spPr/>
      <dgm:t>
        <a:bodyPr/>
        <a:lstStyle/>
        <a:p>
          <a:endParaRPr lang="en-US"/>
        </a:p>
      </dgm:t>
    </dgm:pt>
    <dgm:pt modelId="{7C60D8B3-A2E3-4D2B-B671-D4948C5C376C}" type="sibTrans" cxnId="{3E0D3B5B-377C-4030-8EF9-E557FDA44507}">
      <dgm:prSet/>
      <dgm:spPr/>
      <dgm:t>
        <a:bodyPr/>
        <a:lstStyle/>
        <a:p>
          <a:endParaRPr lang="en-US"/>
        </a:p>
      </dgm:t>
    </dgm:pt>
    <dgm:pt modelId="{F1473088-374E-4812-A8BF-EA2A829670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err="1">
              <a:ea typeface="Calibri"/>
              <a:cs typeface="Calibri"/>
            </a:rPr>
            <a:t>Laupus</a:t>
          </a:r>
          <a:r>
            <a:rPr lang="en-US" sz="1600">
              <a:ea typeface="Calibri"/>
              <a:cs typeface="Calibri"/>
            </a:rPr>
            <a:t> Library and Music Library are more specialized.</a:t>
          </a:r>
          <a:endParaRPr lang="en-US" sz="1600"/>
        </a:p>
      </dgm:t>
    </dgm:pt>
    <dgm:pt modelId="{1029D5E6-D38E-447E-A1A7-9531A1BBC785}" type="parTrans" cxnId="{9884A503-71FE-4085-937C-CE173E8E3141}">
      <dgm:prSet/>
      <dgm:spPr/>
      <dgm:t>
        <a:bodyPr/>
        <a:lstStyle/>
        <a:p>
          <a:endParaRPr lang="en-US"/>
        </a:p>
      </dgm:t>
    </dgm:pt>
    <dgm:pt modelId="{2E0EE180-E3F2-492A-B6F5-6D7784A29E29}" type="sibTrans" cxnId="{9884A503-71FE-4085-937C-CE173E8E3141}">
      <dgm:prSet/>
      <dgm:spPr/>
      <dgm:t>
        <a:bodyPr/>
        <a:lstStyle/>
        <a:p>
          <a:endParaRPr lang="en-US"/>
        </a:p>
      </dgm:t>
    </dgm:pt>
    <dgm:pt modelId="{53C71219-4475-4E1C-B45C-9233DFCE10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ea typeface="Calibri"/>
              <a:cs typeface="Calibri"/>
            </a:rPr>
            <a:t>Academic integrity</a:t>
          </a:r>
        </a:p>
      </dgm:t>
    </dgm:pt>
    <dgm:pt modelId="{5F036ACF-D036-4C99-B129-B52311A0271A}" type="parTrans" cxnId="{C0AC2184-28A9-4823-8D75-C128F55B0DEC}">
      <dgm:prSet/>
      <dgm:spPr/>
      <dgm:t>
        <a:bodyPr/>
        <a:lstStyle/>
        <a:p>
          <a:endParaRPr lang="en-US"/>
        </a:p>
      </dgm:t>
    </dgm:pt>
    <dgm:pt modelId="{B757EC2B-315B-4CED-B707-F0D0DFB9B240}" type="sibTrans" cxnId="{C0AC2184-28A9-4823-8D75-C128F55B0DEC}">
      <dgm:prSet/>
      <dgm:spPr/>
      <dgm:t>
        <a:bodyPr/>
        <a:lstStyle/>
        <a:p>
          <a:endParaRPr lang="en-US"/>
        </a:p>
      </dgm:t>
    </dgm:pt>
    <dgm:pt modelId="{91AA9792-AF06-41EC-AE68-7EF5DD7209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ea typeface="Calibri"/>
              <a:cs typeface="Calibri"/>
            </a:rPr>
            <a:t>Education tech integration</a:t>
          </a:r>
        </a:p>
        <a:p>
          <a:pPr>
            <a:lnSpc>
              <a:spcPct val="100000"/>
            </a:lnSpc>
          </a:pPr>
          <a:endParaRPr lang="en-US">
            <a:ea typeface="Calibri"/>
            <a:cs typeface="Calibri"/>
          </a:endParaRPr>
        </a:p>
      </dgm:t>
    </dgm:pt>
    <dgm:pt modelId="{D8149516-F012-4E40-955E-C9C21C3342AB}" type="parTrans" cxnId="{54413D83-4CA3-4AB2-A5F7-1A8173438101}">
      <dgm:prSet/>
      <dgm:spPr/>
      <dgm:t>
        <a:bodyPr/>
        <a:lstStyle/>
        <a:p>
          <a:endParaRPr lang="en-US"/>
        </a:p>
      </dgm:t>
    </dgm:pt>
    <dgm:pt modelId="{83D41680-3FAF-4F60-B128-942790BD9F32}" type="sibTrans" cxnId="{54413D83-4CA3-4AB2-A5F7-1A8173438101}">
      <dgm:prSet/>
      <dgm:spPr/>
      <dgm:t>
        <a:bodyPr/>
        <a:lstStyle/>
        <a:p>
          <a:endParaRPr lang="en-US"/>
        </a:p>
      </dgm:t>
    </dgm:pt>
    <dgm:pt modelId="{6D9801F8-2B4E-4135-AB68-7A54A971FD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ea typeface="Calibri"/>
              <a:cs typeface="Calibri"/>
            </a:rPr>
            <a:t>Hybrid learning</a:t>
          </a:r>
        </a:p>
      </dgm:t>
    </dgm:pt>
    <dgm:pt modelId="{7804F707-9E05-4528-8484-43A68FA868A8}" type="parTrans" cxnId="{3A8A3C57-B00A-452E-AFDE-7B35180D142B}">
      <dgm:prSet/>
      <dgm:spPr/>
      <dgm:t>
        <a:bodyPr/>
        <a:lstStyle/>
        <a:p>
          <a:endParaRPr lang="en-US"/>
        </a:p>
      </dgm:t>
    </dgm:pt>
    <dgm:pt modelId="{BDD95073-6DB6-4963-86E1-AF4A0D1CF735}" type="sibTrans" cxnId="{3A8A3C57-B00A-452E-AFDE-7B35180D142B}">
      <dgm:prSet/>
      <dgm:spPr/>
      <dgm:t>
        <a:bodyPr/>
        <a:lstStyle/>
        <a:p>
          <a:endParaRPr lang="en-US"/>
        </a:p>
      </dgm:t>
    </dgm:pt>
    <dgm:pt modelId="{86C8C747-95F5-4E19-994B-C9EB36068CF6}" type="pres">
      <dgm:prSet presAssocID="{0F278AA4-F679-4B78-A168-6EA542B9EF58}" presName="root" presStyleCnt="0">
        <dgm:presLayoutVars>
          <dgm:dir/>
          <dgm:resizeHandles val="exact"/>
        </dgm:presLayoutVars>
      </dgm:prSet>
      <dgm:spPr/>
    </dgm:pt>
    <dgm:pt modelId="{5A975733-8BA4-4C05-91B3-0C51E9C27185}" type="pres">
      <dgm:prSet presAssocID="{4CC88F44-4BE0-4519-B45C-F6A4B942C4EE}" presName="compNode" presStyleCnt="0"/>
      <dgm:spPr/>
    </dgm:pt>
    <dgm:pt modelId="{9E282F3B-07BC-448E-8788-BBF3F7BE2641}" type="pres">
      <dgm:prSet presAssocID="{4CC88F44-4BE0-4519-B45C-F6A4B942C4EE}" presName="bgRect" presStyleLbl="bgShp" presStyleIdx="0" presStyleCnt="4"/>
      <dgm:spPr/>
    </dgm:pt>
    <dgm:pt modelId="{D7564809-8AFC-46B8-9A61-98BA7A480BB7}" type="pres">
      <dgm:prSet presAssocID="{4CC88F44-4BE0-4519-B45C-F6A4B942C4E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  <dgm:pt modelId="{8C733A11-935C-4FF9-9FC7-DD4D070096F8}" type="pres">
      <dgm:prSet presAssocID="{4CC88F44-4BE0-4519-B45C-F6A4B942C4EE}" presName="spaceRect" presStyleCnt="0"/>
      <dgm:spPr/>
    </dgm:pt>
    <dgm:pt modelId="{92047973-B4D7-45E0-A692-41D9907577B9}" type="pres">
      <dgm:prSet presAssocID="{4CC88F44-4BE0-4519-B45C-F6A4B942C4EE}" presName="parTx" presStyleLbl="revTx" presStyleIdx="0" presStyleCnt="8">
        <dgm:presLayoutVars>
          <dgm:chMax val="0"/>
          <dgm:chPref val="0"/>
        </dgm:presLayoutVars>
      </dgm:prSet>
      <dgm:spPr/>
    </dgm:pt>
    <dgm:pt modelId="{F92911E1-BDDD-4226-A370-41D50149B39B}" type="pres">
      <dgm:prSet presAssocID="{4CC88F44-4BE0-4519-B45C-F6A4B942C4EE}" presName="desTx" presStyleLbl="revTx" presStyleIdx="1" presStyleCnt="8">
        <dgm:presLayoutVars/>
      </dgm:prSet>
      <dgm:spPr/>
    </dgm:pt>
    <dgm:pt modelId="{E1298E1B-AFFF-42BB-8695-8B39896C727E}" type="pres">
      <dgm:prSet presAssocID="{07498863-06DD-4C96-A370-AC9465ADF2C6}" presName="sibTrans" presStyleCnt="0"/>
      <dgm:spPr/>
    </dgm:pt>
    <dgm:pt modelId="{0085233D-1F8B-4FDF-B46D-11EEFB5F2D3B}" type="pres">
      <dgm:prSet presAssocID="{463F303C-E35B-4530-82E5-591EC1D0D84D}" presName="compNode" presStyleCnt="0"/>
      <dgm:spPr/>
    </dgm:pt>
    <dgm:pt modelId="{32FD08A7-D2D8-45B5-93BA-C0EDC62A4102}" type="pres">
      <dgm:prSet presAssocID="{463F303C-E35B-4530-82E5-591EC1D0D84D}" presName="bgRect" presStyleLbl="bgShp" presStyleIdx="1" presStyleCnt="4" custScaleY="131777" custLinFactNeighborY="-3948"/>
      <dgm:spPr/>
    </dgm:pt>
    <dgm:pt modelId="{2643A737-B396-4563-9070-48825FEDBEC1}" type="pres">
      <dgm:prSet presAssocID="{463F303C-E35B-4530-82E5-591EC1D0D84D}" presName="iconRect" presStyleLbl="node1" presStyleIdx="1" presStyleCnt="4"/>
      <dgm:spPr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>
          <a:noFill/>
        </a:ln>
      </dgm:spPr>
      <dgm:extLst>
        <a:ext uri="{E40237B7-FDA0-4F09-8148-C483321AD2D9}">
          <dgm14:cNvPr xmlns:dgm14="http://schemas.microsoft.com/office/drawing/2010/diagram" id="0" name="" descr="Smiling face with solid fill with solid fill"/>
        </a:ext>
      </dgm:extLst>
    </dgm:pt>
    <dgm:pt modelId="{4944293A-C480-420E-B83E-B14303A8A5C5}" type="pres">
      <dgm:prSet presAssocID="{463F303C-E35B-4530-82E5-591EC1D0D84D}" presName="spaceRect" presStyleCnt="0"/>
      <dgm:spPr/>
    </dgm:pt>
    <dgm:pt modelId="{86F4D752-3218-474E-900C-6ED3DAE1D10C}" type="pres">
      <dgm:prSet presAssocID="{463F303C-E35B-4530-82E5-591EC1D0D84D}" presName="parTx" presStyleLbl="revTx" presStyleIdx="2" presStyleCnt="8">
        <dgm:presLayoutVars>
          <dgm:chMax val="0"/>
          <dgm:chPref val="0"/>
        </dgm:presLayoutVars>
      </dgm:prSet>
      <dgm:spPr/>
    </dgm:pt>
    <dgm:pt modelId="{A02F3D49-46C8-4B45-BE26-2E53D1BB0F01}" type="pres">
      <dgm:prSet presAssocID="{463F303C-E35B-4530-82E5-591EC1D0D84D}" presName="desTx" presStyleLbl="revTx" presStyleIdx="3" presStyleCnt="8">
        <dgm:presLayoutVars/>
      </dgm:prSet>
      <dgm:spPr/>
    </dgm:pt>
    <dgm:pt modelId="{CBE234A8-0346-4BDF-9DE4-411D73C3BD65}" type="pres">
      <dgm:prSet presAssocID="{1B57A624-7C0A-44B3-B763-0A45931A19B4}" presName="sibTrans" presStyleCnt="0"/>
      <dgm:spPr/>
    </dgm:pt>
    <dgm:pt modelId="{BF9E3964-C5D9-4AEB-9028-E78747AEE2F0}" type="pres">
      <dgm:prSet presAssocID="{91AA9792-AF06-41EC-AE68-7EF5DD720909}" presName="compNode" presStyleCnt="0"/>
      <dgm:spPr/>
    </dgm:pt>
    <dgm:pt modelId="{9AEC0F16-DD13-416E-AEAD-3A055DA87716}" type="pres">
      <dgm:prSet presAssocID="{91AA9792-AF06-41EC-AE68-7EF5DD720909}" presName="bgRect" presStyleLbl="bgShp" presStyleIdx="2" presStyleCnt="4"/>
      <dgm:spPr/>
    </dgm:pt>
    <dgm:pt modelId="{9CF2C174-63F8-46D5-B70E-8CBBBAD57DAD}" type="pres">
      <dgm:prSet presAssocID="{91AA9792-AF06-41EC-AE68-7EF5DD72090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line meeting with solid fill"/>
        </a:ext>
      </dgm:extLst>
    </dgm:pt>
    <dgm:pt modelId="{95E8BB73-D5BA-49FC-B9D5-62971DFA9E6F}" type="pres">
      <dgm:prSet presAssocID="{91AA9792-AF06-41EC-AE68-7EF5DD720909}" presName="spaceRect" presStyleCnt="0"/>
      <dgm:spPr/>
    </dgm:pt>
    <dgm:pt modelId="{931F223A-7575-42E8-8215-25E51C2E28F6}" type="pres">
      <dgm:prSet presAssocID="{91AA9792-AF06-41EC-AE68-7EF5DD720909}" presName="parTx" presStyleLbl="revTx" presStyleIdx="4" presStyleCnt="8">
        <dgm:presLayoutVars>
          <dgm:chMax val="0"/>
          <dgm:chPref val="0"/>
        </dgm:presLayoutVars>
      </dgm:prSet>
      <dgm:spPr/>
    </dgm:pt>
    <dgm:pt modelId="{AB04A920-7652-4C68-8A28-F86552FB0CCE}" type="pres">
      <dgm:prSet presAssocID="{91AA9792-AF06-41EC-AE68-7EF5DD720909}" presName="desTx" presStyleLbl="revTx" presStyleIdx="5" presStyleCnt="8">
        <dgm:presLayoutVars/>
      </dgm:prSet>
      <dgm:spPr/>
    </dgm:pt>
    <dgm:pt modelId="{D9438AF4-2717-44A2-913A-94B6D078604F}" type="pres">
      <dgm:prSet presAssocID="{83D41680-3FAF-4F60-B128-942790BD9F32}" presName="sibTrans" presStyleCnt="0"/>
      <dgm:spPr/>
    </dgm:pt>
    <dgm:pt modelId="{4534E9E4-C1FD-4BCD-AEE1-14D9C84A058B}" type="pres">
      <dgm:prSet presAssocID="{D235CAA5-38A8-4C48-8CCE-DF3F9683AF80}" presName="compNode" presStyleCnt="0"/>
      <dgm:spPr/>
    </dgm:pt>
    <dgm:pt modelId="{D3F9690D-DE94-47A5-8AF8-B5E9F2026B7B}" type="pres">
      <dgm:prSet presAssocID="{D235CAA5-38A8-4C48-8CCE-DF3F9683AF80}" presName="bgRect" presStyleLbl="bgShp" presStyleIdx="3" presStyleCnt="4"/>
      <dgm:spPr/>
    </dgm:pt>
    <dgm:pt modelId="{414EE6D8-D36B-4BA7-A8B8-6919E45D7D30}" type="pres">
      <dgm:prSet presAssocID="{D235CAA5-38A8-4C48-8CCE-DF3F9683AF8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A59F57AD-240B-405D-9363-E4DA89DDE13C}" type="pres">
      <dgm:prSet presAssocID="{D235CAA5-38A8-4C48-8CCE-DF3F9683AF80}" presName="spaceRect" presStyleCnt="0"/>
      <dgm:spPr/>
    </dgm:pt>
    <dgm:pt modelId="{66A365B2-6EAA-4F89-A9F4-B1BF78EE448B}" type="pres">
      <dgm:prSet presAssocID="{D235CAA5-38A8-4C48-8CCE-DF3F9683AF80}" presName="parTx" presStyleLbl="revTx" presStyleIdx="6" presStyleCnt="8">
        <dgm:presLayoutVars>
          <dgm:chMax val="0"/>
          <dgm:chPref val="0"/>
        </dgm:presLayoutVars>
      </dgm:prSet>
      <dgm:spPr/>
    </dgm:pt>
    <dgm:pt modelId="{84EBDACD-CAA0-44BD-BEDA-50753BB36156}" type="pres">
      <dgm:prSet presAssocID="{D235CAA5-38A8-4C48-8CCE-DF3F9683AF80}" presName="desTx" presStyleLbl="revTx" presStyleIdx="7" presStyleCnt="8">
        <dgm:presLayoutVars/>
      </dgm:prSet>
      <dgm:spPr/>
    </dgm:pt>
  </dgm:ptLst>
  <dgm:cxnLst>
    <dgm:cxn modelId="{9884A503-71FE-4085-937C-CE173E8E3141}" srcId="{D235CAA5-38A8-4C48-8CCE-DF3F9683AF80}" destId="{F1473088-374E-4812-A8BF-EA2A82967021}" srcOrd="1" destOrd="0" parTransId="{1029D5E6-D38E-447E-A1A7-9531A1BBC785}" sibTransId="{2E0EE180-E3F2-492A-B6F5-6D7784A29E29}"/>
    <dgm:cxn modelId="{DEBA5609-11C7-4A3E-8D43-81D835CA7F88}" type="presOf" srcId="{F73F76C2-B8F1-4B47-AC8B-12B5224B88E7}" destId="{84EBDACD-CAA0-44BD-BEDA-50753BB36156}" srcOrd="0" destOrd="0" presId="urn:microsoft.com/office/officeart/2018/2/layout/IconVerticalSolidList"/>
    <dgm:cxn modelId="{C810B40E-B1F3-4976-8361-84E5FC3B4878}" type="presOf" srcId="{91AA9792-AF06-41EC-AE68-7EF5DD720909}" destId="{931F223A-7575-42E8-8215-25E51C2E28F6}" srcOrd="0" destOrd="0" presId="urn:microsoft.com/office/officeart/2018/2/layout/IconVerticalSolidList"/>
    <dgm:cxn modelId="{21678C19-ACA3-4044-8789-5195BDA24E1D}" type="presOf" srcId="{D235CAA5-38A8-4C48-8CCE-DF3F9683AF80}" destId="{66A365B2-6EAA-4F89-A9F4-B1BF78EE448B}" srcOrd="0" destOrd="0" presId="urn:microsoft.com/office/officeart/2018/2/layout/IconVerticalSolidList"/>
    <dgm:cxn modelId="{5A782E1A-E87F-42F4-889F-56B5EE9607FE}" srcId="{0F278AA4-F679-4B78-A168-6EA542B9EF58}" destId="{D235CAA5-38A8-4C48-8CCE-DF3F9683AF80}" srcOrd="3" destOrd="0" parTransId="{9717ED3C-30E8-47FE-B9D5-2A0E47A1BBD9}" sibTransId="{2DBA420B-CE0F-40FF-8BE8-BDC162C550C5}"/>
    <dgm:cxn modelId="{24F52721-0EC8-42D1-A26C-F4038BAA81B2}" srcId="{4CC88F44-4BE0-4519-B45C-F6A4B942C4EE}" destId="{B3C874B7-072B-4EFF-B5FC-29429FCB9E67}" srcOrd="0" destOrd="0" parTransId="{DF482AEB-27E8-4881-927A-000BF3D09665}" sibTransId="{4A020FB3-BAC0-48EA-9D68-39CFB9969335}"/>
    <dgm:cxn modelId="{34949128-70F3-4D69-BAA4-5F7E1DED7744}" type="presOf" srcId="{6E56E3AD-5BAB-4915-A2A5-1659950EAB34}" destId="{A02F3D49-46C8-4B45-BE26-2E53D1BB0F01}" srcOrd="0" destOrd="0" presId="urn:microsoft.com/office/officeart/2018/2/layout/IconVerticalSolidList"/>
    <dgm:cxn modelId="{3E0D3B5B-377C-4030-8EF9-E557FDA44507}" srcId="{D235CAA5-38A8-4C48-8CCE-DF3F9683AF80}" destId="{F73F76C2-B8F1-4B47-AC8B-12B5224B88E7}" srcOrd="0" destOrd="0" parTransId="{575C892D-4FF4-4F61-AA0C-E875BD0459E1}" sibTransId="{7C60D8B3-A2E3-4D2B-B671-D4948C5C376C}"/>
    <dgm:cxn modelId="{F01D8B5D-8CDD-4707-8361-50B64F52E506}" type="presOf" srcId="{53C71219-4475-4E1C-B45C-9233DFCE107E}" destId="{AB04A920-7652-4C68-8A28-F86552FB0CCE}" srcOrd="0" destOrd="1" presId="urn:microsoft.com/office/officeart/2018/2/layout/IconVerticalSolidList"/>
    <dgm:cxn modelId="{9D9BB948-3DF5-42CC-B013-D2D25E9805A7}" srcId="{463F303C-E35B-4530-82E5-591EC1D0D84D}" destId="{6E56E3AD-5BAB-4915-A2A5-1659950EAB34}" srcOrd="0" destOrd="0" parTransId="{D415E862-B8B9-4B97-AC4E-8755771708FF}" sibTransId="{D9F32F3F-546E-413C-BDC8-44034A97FDA9}"/>
    <dgm:cxn modelId="{4B6D2B49-A1D6-4986-9B54-E23DAA700C37}" srcId="{0F278AA4-F679-4B78-A168-6EA542B9EF58}" destId="{463F303C-E35B-4530-82E5-591EC1D0D84D}" srcOrd="1" destOrd="0" parTransId="{55A0FD25-704E-4269-9C85-8699BAB9EC61}" sibTransId="{1B57A624-7C0A-44B3-B763-0A45931A19B4}"/>
    <dgm:cxn modelId="{90D20254-E55E-4DF6-A619-B579B332F799}" type="presOf" srcId="{6D9801F8-2B4E-4135-AB68-7A54A971FDC4}" destId="{AB04A920-7652-4C68-8A28-F86552FB0CCE}" srcOrd="0" destOrd="0" presId="urn:microsoft.com/office/officeart/2018/2/layout/IconVerticalSolidList"/>
    <dgm:cxn modelId="{3A8A3C57-B00A-452E-AFDE-7B35180D142B}" srcId="{91AA9792-AF06-41EC-AE68-7EF5DD720909}" destId="{6D9801F8-2B4E-4135-AB68-7A54A971FDC4}" srcOrd="0" destOrd="0" parTransId="{7804F707-9E05-4528-8484-43A68FA868A8}" sibTransId="{BDD95073-6DB6-4963-86E1-AF4A0D1CF735}"/>
    <dgm:cxn modelId="{5D50697B-776F-461D-97A9-AFFB580435F8}" type="presOf" srcId="{F1473088-374E-4812-A8BF-EA2A82967021}" destId="{84EBDACD-CAA0-44BD-BEDA-50753BB36156}" srcOrd="0" destOrd="1" presId="urn:microsoft.com/office/officeart/2018/2/layout/IconVerticalSolidList"/>
    <dgm:cxn modelId="{54413D83-4CA3-4AB2-A5F7-1A8173438101}" srcId="{0F278AA4-F679-4B78-A168-6EA542B9EF58}" destId="{91AA9792-AF06-41EC-AE68-7EF5DD720909}" srcOrd="2" destOrd="0" parTransId="{D8149516-F012-4E40-955E-C9C21C3342AB}" sibTransId="{83D41680-3FAF-4F60-B128-942790BD9F32}"/>
    <dgm:cxn modelId="{C0AC2184-28A9-4823-8D75-C128F55B0DEC}" srcId="{91AA9792-AF06-41EC-AE68-7EF5DD720909}" destId="{53C71219-4475-4E1C-B45C-9233DFCE107E}" srcOrd="1" destOrd="0" parTransId="{5F036ACF-D036-4C99-B129-B52311A0271A}" sibTransId="{B757EC2B-315B-4CED-B707-F0D0DFB9B240}"/>
    <dgm:cxn modelId="{B6B6BF8A-69E5-4AFA-B1BB-CDED464E15E1}" type="presOf" srcId="{463F303C-E35B-4530-82E5-591EC1D0D84D}" destId="{86F4D752-3218-474E-900C-6ED3DAE1D10C}" srcOrd="0" destOrd="0" presId="urn:microsoft.com/office/officeart/2018/2/layout/IconVerticalSolidList"/>
    <dgm:cxn modelId="{FB232892-9F7E-4273-8070-1516EB0D396F}" type="presOf" srcId="{684119BB-44FA-40F6-8163-3888C46D164A}" destId="{F92911E1-BDDD-4226-A370-41D50149B39B}" srcOrd="0" destOrd="1" presId="urn:microsoft.com/office/officeart/2018/2/layout/IconVerticalSolidList"/>
    <dgm:cxn modelId="{CA182BA4-AD13-437D-89E3-035A84182DF7}" type="presOf" srcId="{4CC88F44-4BE0-4519-B45C-F6A4B942C4EE}" destId="{92047973-B4D7-45E0-A692-41D9907577B9}" srcOrd="0" destOrd="0" presId="urn:microsoft.com/office/officeart/2018/2/layout/IconVerticalSolidList"/>
    <dgm:cxn modelId="{1410F6B9-0415-4AD0-864D-23C0B70D0016}" type="presOf" srcId="{B3C874B7-072B-4EFF-B5FC-29429FCB9E67}" destId="{F92911E1-BDDD-4226-A370-41D50149B39B}" srcOrd="0" destOrd="0" presId="urn:microsoft.com/office/officeart/2018/2/layout/IconVerticalSolidList"/>
    <dgm:cxn modelId="{34110FD1-3DF3-4499-B106-19F054D74485}" srcId="{0F278AA4-F679-4B78-A168-6EA542B9EF58}" destId="{4CC88F44-4BE0-4519-B45C-F6A4B942C4EE}" srcOrd="0" destOrd="0" parTransId="{DA8E03AD-A270-4972-A533-9A4B9CEE35C3}" sibTransId="{07498863-06DD-4C96-A370-AC9465ADF2C6}"/>
    <dgm:cxn modelId="{470BF3F6-BCDC-4767-8946-E9A7F1B739D2}" srcId="{4CC88F44-4BE0-4519-B45C-F6A4B942C4EE}" destId="{684119BB-44FA-40F6-8163-3888C46D164A}" srcOrd="1" destOrd="0" parTransId="{9DBAACE0-B585-46E4-8374-8C0D2CA18DFC}" sibTransId="{8A203C2D-E3DB-4B54-B19B-D105D7BB4BCE}"/>
    <dgm:cxn modelId="{D09130FE-C733-44A7-A001-5109FB96C807}" type="presOf" srcId="{0F278AA4-F679-4B78-A168-6EA542B9EF58}" destId="{86C8C747-95F5-4E19-994B-C9EB36068CF6}" srcOrd="0" destOrd="0" presId="urn:microsoft.com/office/officeart/2018/2/layout/IconVerticalSolidList"/>
    <dgm:cxn modelId="{332CE16C-C189-46CF-BB5F-BB8930CF16EF}" type="presParOf" srcId="{86C8C747-95F5-4E19-994B-C9EB36068CF6}" destId="{5A975733-8BA4-4C05-91B3-0C51E9C27185}" srcOrd="0" destOrd="0" presId="urn:microsoft.com/office/officeart/2018/2/layout/IconVerticalSolidList"/>
    <dgm:cxn modelId="{E30FFC8C-C3E6-4677-9354-EA1E5CBB8C88}" type="presParOf" srcId="{5A975733-8BA4-4C05-91B3-0C51E9C27185}" destId="{9E282F3B-07BC-448E-8788-BBF3F7BE2641}" srcOrd="0" destOrd="0" presId="urn:microsoft.com/office/officeart/2018/2/layout/IconVerticalSolidList"/>
    <dgm:cxn modelId="{DB4EE447-2E35-46D7-B83F-457053A3D155}" type="presParOf" srcId="{5A975733-8BA4-4C05-91B3-0C51E9C27185}" destId="{D7564809-8AFC-46B8-9A61-98BA7A480BB7}" srcOrd="1" destOrd="0" presId="urn:microsoft.com/office/officeart/2018/2/layout/IconVerticalSolidList"/>
    <dgm:cxn modelId="{FAE5442F-4190-40AB-8ACA-B77F6EDBB33C}" type="presParOf" srcId="{5A975733-8BA4-4C05-91B3-0C51E9C27185}" destId="{8C733A11-935C-4FF9-9FC7-DD4D070096F8}" srcOrd="2" destOrd="0" presId="urn:microsoft.com/office/officeart/2018/2/layout/IconVerticalSolidList"/>
    <dgm:cxn modelId="{98C03A30-6B4D-40E4-A2CD-D5A65C979416}" type="presParOf" srcId="{5A975733-8BA4-4C05-91B3-0C51E9C27185}" destId="{92047973-B4D7-45E0-A692-41D9907577B9}" srcOrd="3" destOrd="0" presId="urn:microsoft.com/office/officeart/2018/2/layout/IconVerticalSolidList"/>
    <dgm:cxn modelId="{93E60E1F-CE0C-4450-8A81-31315D59B840}" type="presParOf" srcId="{5A975733-8BA4-4C05-91B3-0C51E9C27185}" destId="{F92911E1-BDDD-4226-A370-41D50149B39B}" srcOrd="4" destOrd="0" presId="urn:microsoft.com/office/officeart/2018/2/layout/IconVerticalSolidList"/>
    <dgm:cxn modelId="{A7A3A635-149E-4FED-AF03-24B3C2644FA2}" type="presParOf" srcId="{86C8C747-95F5-4E19-994B-C9EB36068CF6}" destId="{E1298E1B-AFFF-42BB-8695-8B39896C727E}" srcOrd="1" destOrd="0" presId="urn:microsoft.com/office/officeart/2018/2/layout/IconVerticalSolidList"/>
    <dgm:cxn modelId="{D8EE8EA2-2EDE-4389-BB28-3D8096681418}" type="presParOf" srcId="{86C8C747-95F5-4E19-994B-C9EB36068CF6}" destId="{0085233D-1F8B-4FDF-B46D-11EEFB5F2D3B}" srcOrd="2" destOrd="0" presId="urn:microsoft.com/office/officeart/2018/2/layout/IconVerticalSolidList"/>
    <dgm:cxn modelId="{0C651ED4-41AD-4A38-98DC-8838B7838C6E}" type="presParOf" srcId="{0085233D-1F8B-4FDF-B46D-11EEFB5F2D3B}" destId="{32FD08A7-D2D8-45B5-93BA-C0EDC62A4102}" srcOrd="0" destOrd="0" presId="urn:microsoft.com/office/officeart/2018/2/layout/IconVerticalSolidList"/>
    <dgm:cxn modelId="{B8538CB9-9C6E-4642-8BFB-2BF9B444338D}" type="presParOf" srcId="{0085233D-1F8B-4FDF-B46D-11EEFB5F2D3B}" destId="{2643A737-B396-4563-9070-48825FEDBEC1}" srcOrd="1" destOrd="0" presId="urn:microsoft.com/office/officeart/2018/2/layout/IconVerticalSolidList"/>
    <dgm:cxn modelId="{07A3685A-F167-4C64-B5DA-B04870B024CC}" type="presParOf" srcId="{0085233D-1F8B-4FDF-B46D-11EEFB5F2D3B}" destId="{4944293A-C480-420E-B83E-B14303A8A5C5}" srcOrd="2" destOrd="0" presId="urn:microsoft.com/office/officeart/2018/2/layout/IconVerticalSolidList"/>
    <dgm:cxn modelId="{4F9558C0-1323-46D1-8130-ED35B160E726}" type="presParOf" srcId="{0085233D-1F8B-4FDF-B46D-11EEFB5F2D3B}" destId="{86F4D752-3218-474E-900C-6ED3DAE1D10C}" srcOrd="3" destOrd="0" presId="urn:microsoft.com/office/officeart/2018/2/layout/IconVerticalSolidList"/>
    <dgm:cxn modelId="{61B36792-880D-4047-87BB-D0D4A84396A2}" type="presParOf" srcId="{0085233D-1F8B-4FDF-B46D-11EEFB5F2D3B}" destId="{A02F3D49-46C8-4B45-BE26-2E53D1BB0F01}" srcOrd="4" destOrd="0" presId="urn:microsoft.com/office/officeart/2018/2/layout/IconVerticalSolidList"/>
    <dgm:cxn modelId="{3F8604B9-7080-47B8-8425-3178B864ECB1}" type="presParOf" srcId="{86C8C747-95F5-4E19-994B-C9EB36068CF6}" destId="{CBE234A8-0346-4BDF-9DE4-411D73C3BD65}" srcOrd="3" destOrd="0" presId="urn:microsoft.com/office/officeart/2018/2/layout/IconVerticalSolidList"/>
    <dgm:cxn modelId="{DE82C387-E4D1-4E4B-A39F-7046B86D595D}" type="presParOf" srcId="{86C8C747-95F5-4E19-994B-C9EB36068CF6}" destId="{BF9E3964-C5D9-4AEB-9028-E78747AEE2F0}" srcOrd="4" destOrd="0" presId="urn:microsoft.com/office/officeart/2018/2/layout/IconVerticalSolidList"/>
    <dgm:cxn modelId="{20C506CB-908D-4FCB-B1A9-B9F07E966923}" type="presParOf" srcId="{BF9E3964-C5D9-4AEB-9028-E78747AEE2F0}" destId="{9AEC0F16-DD13-416E-AEAD-3A055DA87716}" srcOrd="0" destOrd="0" presId="urn:microsoft.com/office/officeart/2018/2/layout/IconVerticalSolidList"/>
    <dgm:cxn modelId="{1974B538-D626-4667-BA41-EE715CEAB875}" type="presParOf" srcId="{BF9E3964-C5D9-4AEB-9028-E78747AEE2F0}" destId="{9CF2C174-63F8-46D5-B70E-8CBBBAD57DAD}" srcOrd="1" destOrd="0" presId="urn:microsoft.com/office/officeart/2018/2/layout/IconVerticalSolidList"/>
    <dgm:cxn modelId="{CA4E8AEF-1CE9-4263-BE78-4026C02FA11A}" type="presParOf" srcId="{BF9E3964-C5D9-4AEB-9028-E78747AEE2F0}" destId="{95E8BB73-D5BA-49FC-B9D5-62971DFA9E6F}" srcOrd="2" destOrd="0" presId="urn:microsoft.com/office/officeart/2018/2/layout/IconVerticalSolidList"/>
    <dgm:cxn modelId="{E205B568-3357-4E19-8D70-5D6A35C9384B}" type="presParOf" srcId="{BF9E3964-C5D9-4AEB-9028-E78747AEE2F0}" destId="{931F223A-7575-42E8-8215-25E51C2E28F6}" srcOrd="3" destOrd="0" presId="urn:microsoft.com/office/officeart/2018/2/layout/IconVerticalSolidList"/>
    <dgm:cxn modelId="{4486964E-7AE8-4633-B725-4ABAFEE53C48}" type="presParOf" srcId="{BF9E3964-C5D9-4AEB-9028-E78747AEE2F0}" destId="{AB04A920-7652-4C68-8A28-F86552FB0CCE}" srcOrd="4" destOrd="0" presId="urn:microsoft.com/office/officeart/2018/2/layout/IconVerticalSolidList"/>
    <dgm:cxn modelId="{B47FAB7E-E08F-4D9D-B576-ABB294CE1C5A}" type="presParOf" srcId="{86C8C747-95F5-4E19-994B-C9EB36068CF6}" destId="{D9438AF4-2717-44A2-913A-94B6D078604F}" srcOrd="5" destOrd="0" presId="urn:microsoft.com/office/officeart/2018/2/layout/IconVerticalSolidList"/>
    <dgm:cxn modelId="{5E6CC113-7936-4FAA-80FF-F64860EAACE2}" type="presParOf" srcId="{86C8C747-95F5-4E19-994B-C9EB36068CF6}" destId="{4534E9E4-C1FD-4BCD-AEE1-14D9C84A058B}" srcOrd="6" destOrd="0" presId="urn:microsoft.com/office/officeart/2018/2/layout/IconVerticalSolidList"/>
    <dgm:cxn modelId="{8D5CED7A-423B-42C8-A0C3-866468E5B981}" type="presParOf" srcId="{4534E9E4-C1FD-4BCD-AEE1-14D9C84A058B}" destId="{D3F9690D-DE94-47A5-8AF8-B5E9F2026B7B}" srcOrd="0" destOrd="0" presId="urn:microsoft.com/office/officeart/2018/2/layout/IconVerticalSolidList"/>
    <dgm:cxn modelId="{60334C97-51B4-4511-89B3-17FE4CC15CF8}" type="presParOf" srcId="{4534E9E4-C1FD-4BCD-AEE1-14D9C84A058B}" destId="{414EE6D8-D36B-4BA7-A8B8-6919E45D7D30}" srcOrd="1" destOrd="0" presId="urn:microsoft.com/office/officeart/2018/2/layout/IconVerticalSolidList"/>
    <dgm:cxn modelId="{59D8DF49-E01D-4B57-8AB7-DB40A65ECEB6}" type="presParOf" srcId="{4534E9E4-C1FD-4BCD-AEE1-14D9C84A058B}" destId="{A59F57AD-240B-405D-9363-E4DA89DDE13C}" srcOrd="2" destOrd="0" presId="urn:microsoft.com/office/officeart/2018/2/layout/IconVerticalSolidList"/>
    <dgm:cxn modelId="{A04D8936-6B5C-42D3-891E-AA5B76A1731C}" type="presParOf" srcId="{4534E9E4-C1FD-4BCD-AEE1-14D9C84A058B}" destId="{66A365B2-6EAA-4F89-A9F4-B1BF78EE448B}" srcOrd="3" destOrd="0" presId="urn:microsoft.com/office/officeart/2018/2/layout/IconVerticalSolidList"/>
    <dgm:cxn modelId="{2D81450D-117D-403C-BC62-0D9430F191AF}" type="presParOf" srcId="{4534E9E4-C1FD-4BCD-AEE1-14D9C84A058B}" destId="{84EBDACD-CAA0-44BD-BEDA-50753BB3615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D0733E-34DB-4F12-B3B9-6A090D8CB7C9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0DEC16-3AA6-49BE-9187-DDA6A14D6563}">
      <dgm:prSet/>
      <dgm:spPr/>
      <dgm:t>
        <a:bodyPr/>
        <a:lstStyle/>
        <a:p>
          <a:r>
            <a:rPr lang="en-US"/>
            <a:t>Selection</a:t>
          </a:r>
        </a:p>
      </dgm:t>
    </dgm:pt>
    <dgm:pt modelId="{A4EFD84E-F34B-465B-8F60-96A14AB53CF7}" type="parTrans" cxnId="{07FAC165-4253-472B-8DC1-333E38056090}">
      <dgm:prSet/>
      <dgm:spPr/>
      <dgm:t>
        <a:bodyPr/>
        <a:lstStyle/>
        <a:p>
          <a:endParaRPr lang="en-US"/>
        </a:p>
      </dgm:t>
    </dgm:pt>
    <dgm:pt modelId="{7572175A-1F79-49B5-B8C8-3AE4115E255D}" type="sibTrans" cxnId="{07FAC165-4253-472B-8DC1-333E38056090}">
      <dgm:prSet/>
      <dgm:spPr/>
      <dgm:t>
        <a:bodyPr/>
        <a:lstStyle/>
        <a:p>
          <a:endParaRPr lang="en-US"/>
        </a:p>
      </dgm:t>
    </dgm:pt>
    <dgm:pt modelId="{C58A068E-720D-443B-9A40-B753A480269F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/>
            <a:t>Primarily student suggestions</a:t>
          </a:r>
        </a:p>
      </dgm:t>
    </dgm:pt>
    <dgm:pt modelId="{37FA00EA-94A2-41A3-8E55-737732D4151A}" type="parTrans" cxnId="{B91FED69-24BA-45D4-BB56-F70439106FB7}">
      <dgm:prSet/>
      <dgm:spPr/>
      <dgm:t>
        <a:bodyPr/>
        <a:lstStyle/>
        <a:p>
          <a:endParaRPr lang="en-US"/>
        </a:p>
      </dgm:t>
    </dgm:pt>
    <dgm:pt modelId="{B922C762-5EB4-45E6-B857-91585B910912}" type="sibTrans" cxnId="{B91FED69-24BA-45D4-BB56-F70439106FB7}">
      <dgm:prSet/>
      <dgm:spPr/>
      <dgm:t>
        <a:bodyPr/>
        <a:lstStyle/>
        <a:p>
          <a:endParaRPr lang="en-US"/>
        </a:p>
      </dgm:t>
    </dgm:pt>
    <dgm:pt modelId="{56208013-B699-4C26-81D2-0B6B151A93E7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/>
            <a:t>Technology advancements in in all areas</a:t>
          </a:r>
        </a:p>
      </dgm:t>
    </dgm:pt>
    <dgm:pt modelId="{8D792F88-599B-438C-A06E-6CD92F34270F}" type="parTrans" cxnId="{3C24EF03-F405-4E5D-BCCC-C37F70A7E82E}">
      <dgm:prSet/>
      <dgm:spPr/>
      <dgm:t>
        <a:bodyPr/>
        <a:lstStyle/>
        <a:p>
          <a:endParaRPr lang="en-US"/>
        </a:p>
      </dgm:t>
    </dgm:pt>
    <dgm:pt modelId="{F70D11D2-278B-477D-9D8D-B57B8CE7DD8F}" type="sibTrans" cxnId="{3C24EF03-F405-4E5D-BCCC-C37F70A7E82E}">
      <dgm:prSet/>
      <dgm:spPr/>
      <dgm:t>
        <a:bodyPr/>
        <a:lstStyle/>
        <a:p>
          <a:endParaRPr lang="en-US"/>
        </a:p>
      </dgm:t>
    </dgm:pt>
    <dgm:pt modelId="{12F1B94F-5BDE-4B0D-AF10-2ED9CD659D10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/>
            <a:t>Examples from other institutions</a:t>
          </a:r>
        </a:p>
      </dgm:t>
    </dgm:pt>
    <dgm:pt modelId="{0DD72031-83F8-4CD3-B6F6-0B95974BE4C0}" type="parTrans" cxnId="{33624ECD-1CD6-450E-BFB7-A85BD36FB6DD}">
      <dgm:prSet/>
      <dgm:spPr/>
      <dgm:t>
        <a:bodyPr/>
        <a:lstStyle/>
        <a:p>
          <a:endParaRPr lang="en-US"/>
        </a:p>
      </dgm:t>
    </dgm:pt>
    <dgm:pt modelId="{C27CBEED-3795-410B-B7C0-F6CB16B779D2}" type="sibTrans" cxnId="{33624ECD-1CD6-450E-BFB7-A85BD36FB6DD}">
      <dgm:prSet/>
      <dgm:spPr/>
      <dgm:t>
        <a:bodyPr/>
        <a:lstStyle/>
        <a:p>
          <a:endParaRPr lang="en-US"/>
        </a:p>
      </dgm:t>
    </dgm:pt>
    <dgm:pt modelId="{F99AA9BB-684C-4A45-ADCA-8C303F0224DD}">
      <dgm:prSet/>
      <dgm:spPr/>
      <dgm:t>
        <a:bodyPr/>
        <a:lstStyle/>
        <a:p>
          <a:r>
            <a:rPr lang="en-US"/>
            <a:t>Funding</a:t>
          </a:r>
        </a:p>
      </dgm:t>
    </dgm:pt>
    <dgm:pt modelId="{6E8F7DC6-216C-4F72-96D2-344D16E080C9}" type="parTrans" cxnId="{D6EAD794-0362-4881-AE6D-62174BC00171}">
      <dgm:prSet/>
      <dgm:spPr/>
      <dgm:t>
        <a:bodyPr/>
        <a:lstStyle/>
        <a:p>
          <a:endParaRPr lang="en-US"/>
        </a:p>
      </dgm:t>
    </dgm:pt>
    <dgm:pt modelId="{2E9DE374-1543-49C0-8579-FA50C5CE2CD9}" type="sibTrans" cxnId="{D6EAD794-0362-4881-AE6D-62174BC00171}">
      <dgm:prSet/>
      <dgm:spPr/>
      <dgm:t>
        <a:bodyPr/>
        <a:lstStyle/>
        <a:p>
          <a:endParaRPr lang="en-US"/>
        </a:p>
      </dgm:t>
    </dgm:pt>
    <dgm:pt modelId="{53D66291-A2B5-436F-965C-3D36521A3F96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/>
            <a:t>Mixture of funding sources</a:t>
          </a:r>
        </a:p>
      </dgm:t>
    </dgm:pt>
    <dgm:pt modelId="{AD5BEEBE-0495-4C78-BE33-B59F5562C245}" type="parTrans" cxnId="{20750B3B-197A-4D42-BB67-15C8857DB92D}">
      <dgm:prSet/>
      <dgm:spPr/>
      <dgm:t>
        <a:bodyPr/>
        <a:lstStyle/>
        <a:p>
          <a:endParaRPr lang="en-US"/>
        </a:p>
      </dgm:t>
    </dgm:pt>
    <dgm:pt modelId="{1169D307-545C-457E-8029-3C6E209A4E0D}" type="sibTrans" cxnId="{20750B3B-197A-4D42-BB67-15C8857DB92D}">
      <dgm:prSet/>
      <dgm:spPr/>
      <dgm:t>
        <a:bodyPr/>
        <a:lstStyle/>
        <a:p>
          <a:endParaRPr lang="en-US"/>
        </a:p>
      </dgm:t>
    </dgm:pt>
    <dgm:pt modelId="{5C5B41FA-5D68-43AE-A2C0-4422551F5936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/>
            <a:t>Repairing versus reordering - the delicate balance</a:t>
          </a:r>
        </a:p>
      </dgm:t>
    </dgm:pt>
    <dgm:pt modelId="{5EA4EE39-4C9B-4E92-9926-7E368E0DD2E7}" type="parTrans" cxnId="{FFBA6978-3872-4797-BF15-95A83DAE0CC2}">
      <dgm:prSet/>
      <dgm:spPr/>
      <dgm:t>
        <a:bodyPr/>
        <a:lstStyle/>
        <a:p>
          <a:endParaRPr lang="en-US"/>
        </a:p>
      </dgm:t>
    </dgm:pt>
    <dgm:pt modelId="{25B45F8D-820E-4CBE-AD19-A4CDFBDE94E2}" type="sibTrans" cxnId="{FFBA6978-3872-4797-BF15-95A83DAE0CC2}">
      <dgm:prSet/>
      <dgm:spPr/>
      <dgm:t>
        <a:bodyPr/>
        <a:lstStyle/>
        <a:p>
          <a:endParaRPr lang="en-US"/>
        </a:p>
      </dgm:t>
    </dgm:pt>
    <dgm:pt modelId="{C141F107-4D14-40B3-BB05-D7E77F6CA3E3}">
      <dgm:prSet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/>
            <a:t>Trial runs of a few to lessen a first investment</a:t>
          </a:r>
        </a:p>
      </dgm:t>
    </dgm:pt>
    <dgm:pt modelId="{0A44B259-EA15-4698-ACA7-9B1954210BB3}" type="parTrans" cxnId="{0BFAFFB9-44E0-46D8-A8A3-ACB03F30ED09}">
      <dgm:prSet/>
      <dgm:spPr/>
      <dgm:t>
        <a:bodyPr/>
        <a:lstStyle/>
        <a:p>
          <a:endParaRPr lang="en-US"/>
        </a:p>
      </dgm:t>
    </dgm:pt>
    <dgm:pt modelId="{166389BD-573D-4464-A62D-90806771AE7F}" type="sibTrans" cxnId="{0BFAFFB9-44E0-46D8-A8A3-ACB03F30ED09}">
      <dgm:prSet/>
      <dgm:spPr/>
      <dgm:t>
        <a:bodyPr/>
        <a:lstStyle/>
        <a:p>
          <a:endParaRPr lang="en-US"/>
        </a:p>
      </dgm:t>
    </dgm:pt>
    <dgm:pt modelId="{1A930164-CEA3-48B7-95D0-B3FBC26192BF}" type="pres">
      <dgm:prSet presAssocID="{DED0733E-34DB-4F12-B3B9-6A090D8CB7C9}" presName="Name0" presStyleCnt="0">
        <dgm:presLayoutVars>
          <dgm:dir/>
          <dgm:animLvl val="lvl"/>
          <dgm:resizeHandles val="exact"/>
        </dgm:presLayoutVars>
      </dgm:prSet>
      <dgm:spPr/>
    </dgm:pt>
    <dgm:pt modelId="{0B90AED4-DEDC-4E64-8060-A922DB79889F}" type="pres">
      <dgm:prSet presAssocID="{F30DEC16-3AA6-49BE-9187-DDA6A14D6563}" presName="composite" presStyleCnt="0"/>
      <dgm:spPr/>
    </dgm:pt>
    <dgm:pt modelId="{E68315F4-015D-4A6E-A5E6-7674A0C3DCA8}" type="pres">
      <dgm:prSet presAssocID="{F30DEC16-3AA6-49BE-9187-DDA6A14D656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142DE48-EA81-44B0-9477-4C40E36C03F3}" type="pres">
      <dgm:prSet presAssocID="{F30DEC16-3AA6-49BE-9187-DDA6A14D6563}" presName="desTx" presStyleLbl="alignAccFollowNode1" presStyleIdx="0" presStyleCnt="2">
        <dgm:presLayoutVars>
          <dgm:bulletEnabled val="1"/>
        </dgm:presLayoutVars>
      </dgm:prSet>
      <dgm:spPr/>
    </dgm:pt>
    <dgm:pt modelId="{95C4DDAA-FB3C-49A8-AFA4-CFF8DEAE741D}" type="pres">
      <dgm:prSet presAssocID="{7572175A-1F79-49B5-B8C8-3AE4115E255D}" presName="space" presStyleCnt="0"/>
      <dgm:spPr/>
    </dgm:pt>
    <dgm:pt modelId="{606950B5-EA23-41C0-B0A6-83A0D0EEFDF8}" type="pres">
      <dgm:prSet presAssocID="{F99AA9BB-684C-4A45-ADCA-8C303F0224DD}" presName="composite" presStyleCnt="0"/>
      <dgm:spPr/>
    </dgm:pt>
    <dgm:pt modelId="{E77F9802-EBD4-4212-83ED-116B377F1C9D}" type="pres">
      <dgm:prSet presAssocID="{F99AA9BB-684C-4A45-ADCA-8C303F0224D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B91F68F-6334-4314-872A-33F9B3A5849E}" type="pres">
      <dgm:prSet presAssocID="{F99AA9BB-684C-4A45-ADCA-8C303F0224D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C24EF03-F405-4E5D-BCCC-C37F70A7E82E}" srcId="{F30DEC16-3AA6-49BE-9187-DDA6A14D6563}" destId="{56208013-B699-4C26-81D2-0B6B151A93E7}" srcOrd="1" destOrd="0" parTransId="{8D792F88-599B-438C-A06E-6CD92F34270F}" sibTransId="{F70D11D2-278B-477D-9D8D-B57B8CE7DD8F}"/>
    <dgm:cxn modelId="{61973A05-DE39-4A15-B968-3029E94F80D9}" type="presOf" srcId="{F99AA9BB-684C-4A45-ADCA-8C303F0224DD}" destId="{E77F9802-EBD4-4212-83ED-116B377F1C9D}" srcOrd="0" destOrd="0" presId="urn:microsoft.com/office/officeart/2005/8/layout/hList1"/>
    <dgm:cxn modelId="{3A853817-8ECB-4A80-AD06-58FCCB3CDC5A}" type="presOf" srcId="{5C5B41FA-5D68-43AE-A2C0-4422551F5936}" destId="{BB91F68F-6334-4314-872A-33F9B3A5849E}" srcOrd="0" destOrd="1" presId="urn:microsoft.com/office/officeart/2005/8/layout/hList1"/>
    <dgm:cxn modelId="{FC98C120-C9EC-4198-8313-0FAA814934CF}" type="presOf" srcId="{C58A068E-720D-443B-9A40-B753A480269F}" destId="{C142DE48-EA81-44B0-9477-4C40E36C03F3}" srcOrd="0" destOrd="0" presId="urn:microsoft.com/office/officeart/2005/8/layout/hList1"/>
    <dgm:cxn modelId="{1F173F25-6FDA-43A6-A922-F3751918B702}" type="presOf" srcId="{DED0733E-34DB-4F12-B3B9-6A090D8CB7C9}" destId="{1A930164-CEA3-48B7-95D0-B3FBC26192BF}" srcOrd="0" destOrd="0" presId="urn:microsoft.com/office/officeart/2005/8/layout/hList1"/>
    <dgm:cxn modelId="{5F27DA33-9665-4D51-965D-8A44B98261A7}" type="presOf" srcId="{F30DEC16-3AA6-49BE-9187-DDA6A14D6563}" destId="{E68315F4-015D-4A6E-A5E6-7674A0C3DCA8}" srcOrd="0" destOrd="0" presId="urn:microsoft.com/office/officeart/2005/8/layout/hList1"/>
    <dgm:cxn modelId="{EDF81834-D23E-4418-9AB7-FE1792DDA68B}" type="presOf" srcId="{56208013-B699-4C26-81D2-0B6B151A93E7}" destId="{C142DE48-EA81-44B0-9477-4C40E36C03F3}" srcOrd="0" destOrd="1" presId="urn:microsoft.com/office/officeart/2005/8/layout/hList1"/>
    <dgm:cxn modelId="{9433493A-12C3-4E1C-A9DC-E550748ADEBE}" type="presOf" srcId="{12F1B94F-5BDE-4B0D-AF10-2ED9CD659D10}" destId="{C142DE48-EA81-44B0-9477-4C40E36C03F3}" srcOrd="0" destOrd="2" presId="urn:microsoft.com/office/officeart/2005/8/layout/hList1"/>
    <dgm:cxn modelId="{20750B3B-197A-4D42-BB67-15C8857DB92D}" srcId="{F99AA9BB-684C-4A45-ADCA-8C303F0224DD}" destId="{53D66291-A2B5-436F-965C-3D36521A3F96}" srcOrd="0" destOrd="0" parTransId="{AD5BEEBE-0495-4C78-BE33-B59F5562C245}" sibTransId="{1169D307-545C-457E-8029-3C6E209A4E0D}"/>
    <dgm:cxn modelId="{79014944-8449-4FCE-9D24-D219E13DE1EC}" type="presOf" srcId="{C141F107-4D14-40B3-BB05-D7E77F6CA3E3}" destId="{BB91F68F-6334-4314-872A-33F9B3A5849E}" srcOrd="0" destOrd="2" presId="urn:microsoft.com/office/officeart/2005/8/layout/hList1"/>
    <dgm:cxn modelId="{07FAC165-4253-472B-8DC1-333E38056090}" srcId="{DED0733E-34DB-4F12-B3B9-6A090D8CB7C9}" destId="{F30DEC16-3AA6-49BE-9187-DDA6A14D6563}" srcOrd="0" destOrd="0" parTransId="{A4EFD84E-F34B-465B-8F60-96A14AB53CF7}" sibTransId="{7572175A-1F79-49B5-B8C8-3AE4115E255D}"/>
    <dgm:cxn modelId="{B91FED69-24BA-45D4-BB56-F70439106FB7}" srcId="{F30DEC16-3AA6-49BE-9187-DDA6A14D6563}" destId="{C58A068E-720D-443B-9A40-B753A480269F}" srcOrd="0" destOrd="0" parTransId="{37FA00EA-94A2-41A3-8E55-737732D4151A}" sibTransId="{B922C762-5EB4-45E6-B857-91585B910912}"/>
    <dgm:cxn modelId="{FFBA6978-3872-4797-BF15-95A83DAE0CC2}" srcId="{F99AA9BB-684C-4A45-ADCA-8C303F0224DD}" destId="{5C5B41FA-5D68-43AE-A2C0-4422551F5936}" srcOrd="1" destOrd="0" parTransId="{5EA4EE39-4C9B-4E92-9926-7E368E0DD2E7}" sibTransId="{25B45F8D-820E-4CBE-AD19-A4CDFBDE94E2}"/>
    <dgm:cxn modelId="{D6EAD794-0362-4881-AE6D-62174BC00171}" srcId="{DED0733E-34DB-4F12-B3B9-6A090D8CB7C9}" destId="{F99AA9BB-684C-4A45-ADCA-8C303F0224DD}" srcOrd="1" destOrd="0" parTransId="{6E8F7DC6-216C-4F72-96D2-344D16E080C9}" sibTransId="{2E9DE374-1543-49C0-8579-FA50C5CE2CD9}"/>
    <dgm:cxn modelId="{0BFAFFB9-44E0-46D8-A8A3-ACB03F30ED09}" srcId="{F99AA9BB-684C-4A45-ADCA-8C303F0224DD}" destId="{C141F107-4D14-40B3-BB05-D7E77F6CA3E3}" srcOrd="2" destOrd="0" parTransId="{0A44B259-EA15-4698-ACA7-9B1954210BB3}" sibTransId="{166389BD-573D-4464-A62D-90806771AE7F}"/>
    <dgm:cxn modelId="{33624ECD-1CD6-450E-BFB7-A85BD36FB6DD}" srcId="{F30DEC16-3AA6-49BE-9187-DDA6A14D6563}" destId="{12F1B94F-5BDE-4B0D-AF10-2ED9CD659D10}" srcOrd="2" destOrd="0" parTransId="{0DD72031-83F8-4CD3-B6F6-0B95974BE4C0}" sibTransId="{C27CBEED-3795-410B-B7C0-F6CB16B779D2}"/>
    <dgm:cxn modelId="{A1D9D6FF-C6DE-45E0-ACD5-45C02D770F76}" type="presOf" srcId="{53D66291-A2B5-436F-965C-3D36521A3F96}" destId="{BB91F68F-6334-4314-872A-33F9B3A5849E}" srcOrd="0" destOrd="0" presId="urn:microsoft.com/office/officeart/2005/8/layout/hList1"/>
    <dgm:cxn modelId="{2139201F-4157-40FB-80B3-265E9ABCE48C}" type="presParOf" srcId="{1A930164-CEA3-48B7-95D0-B3FBC26192BF}" destId="{0B90AED4-DEDC-4E64-8060-A922DB79889F}" srcOrd="0" destOrd="0" presId="urn:microsoft.com/office/officeart/2005/8/layout/hList1"/>
    <dgm:cxn modelId="{B4F0EBE3-5B76-42C3-8269-1A2A520777AF}" type="presParOf" srcId="{0B90AED4-DEDC-4E64-8060-A922DB79889F}" destId="{E68315F4-015D-4A6E-A5E6-7674A0C3DCA8}" srcOrd="0" destOrd="0" presId="urn:microsoft.com/office/officeart/2005/8/layout/hList1"/>
    <dgm:cxn modelId="{CAAD01B1-9D00-47CC-BA1A-6399D355BB66}" type="presParOf" srcId="{0B90AED4-DEDC-4E64-8060-A922DB79889F}" destId="{C142DE48-EA81-44B0-9477-4C40E36C03F3}" srcOrd="1" destOrd="0" presId="urn:microsoft.com/office/officeart/2005/8/layout/hList1"/>
    <dgm:cxn modelId="{280AA7CF-6CFD-4D8D-955C-AD749B562C50}" type="presParOf" srcId="{1A930164-CEA3-48B7-95D0-B3FBC26192BF}" destId="{95C4DDAA-FB3C-49A8-AFA4-CFF8DEAE741D}" srcOrd="1" destOrd="0" presId="urn:microsoft.com/office/officeart/2005/8/layout/hList1"/>
    <dgm:cxn modelId="{BF9EA05A-20C4-4411-B817-7EC4C2451B95}" type="presParOf" srcId="{1A930164-CEA3-48B7-95D0-B3FBC26192BF}" destId="{606950B5-EA23-41C0-B0A6-83A0D0EEFDF8}" srcOrd="2" destOrd="0" presId="urn:microsoft.com/office/officeart/2005/8/layout/hList1"/>
    <dgm:cxn modelId="{F16643E4-E0CD-447C-922D-C0D8DEF56C5B}" type="presParOf" srcId="{606950B5-EA23-41C0-B0A6-83A0D0EEFDF8}" destId="{E77F9802-EBD4-4212-83ED-116B377F1C9D}" srcOrd="0" destOrd="0" presId="urn:microsoft.com/office/officeart/2005/8/layout/hList1"/>
    <dgm:cxn modelId="{927B3125-6860-4332-8313-7C3E8FBA80F5}" type="presParOf" srcId="{606950B5-EA23-41C0-B0A6-83A0D0EEFDF8}" destId="{BB91F68F-6334-4314-872A-33F9B3A5849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BFD9B9-6ED1-485F-8917-1636D3A159B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EBA2F36-652D-402F-AEFE-FC8FE0817B1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Meet, talk, and be friendly with them.</a:t>
          </a:r>
        </a:p>
      </dgm:t>
    </dgm:pt>
    <dgm:pt modelId="{2F251B15-846F-4AD6-BAEE-CC06C5A88B05}" type="parTrans" cxnId="{6A323067-FA02-4583-94C8-24DB20587C25}">
      <dgm:prSet/>
      <dgm:spPr/>
      <dgm:t>
        <a:bodyPr/>
        <a:lstStyle/>
        <a:p>
          <a:endParaRPr lang="en-US"/>
        </a:p>
      </dgm:t>
    </dgm:pt>
    <dgm:pt modelId="{4B1C9B61-2F53-4B1B-85CF-D3208EFEE0FE}" type="sibTrans" cxnId="{6A323067-FA02-4583-94C8-24DB20587C2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EBF9ED-023B-44B3-A9AF-F70F870A61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Understand and accommodate their workflows and process times.</a:t>
          </a:r>
        </a:p>
      </dgm:t>
    </dgm:pt>
    <dgm:pt modelId="{1855BF31-EA3D-4DED-BC75-DC3C566B8CCE}" type="parTrans" cxnId="{A5352E2C-529E-454A-827F-F28C4B3E7F07}">
      <dgm:prSet/>
      <dgm:spPr/>
      <dgm:t>
        <a:bodyPr/>
        <a:lstStyle/>
        <a:p>
          <a:endParaRPr lang="en-US"/>
        </a:p>
      </dgm:t>
    </dgm:pt>
    <dgm:pt modelId="{F7BFCAF8-3DBF-458C-B1C6-E544BC81D6AE}" type="sibTrans" cxnId="{A5352E2C-529E-454A-827F-F28C4B3E7F0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6957359-4074-44A7-ACDE-B2A857423D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Request assistance their preferred way (tickets, email, etc.).</a:t>
          </a:r>
        </a:p>
      </dgm:t>
    </dgm:pt>
    <dgm:pt modelId="{0AC44F38-6639-45A1-A863-F2EDD707EBA9}" type="parTrans" cxnId="{81B6DBCE-1BC6-48CC-8D36-B69823C591DE}">
      <dgm:prSet/>
      <dgm:spPr/>
      <dgm:t>
        <a:bodyPr/>
        <a:lstStyle/>
        <a:p>
          <a:endParaRPr lang="en-US"/>
        </a:p>
      </dgm:t>
    </dgm:pt>
    <dgm:pt modelId="{8B1F9277-A625-4344-8BBB-451F1C1E7C7E}" type="sibTrans" cxnId="{81B6DBCE-1BC6-48CC-8D36-B69823C591D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E2A60C6-6B6C-49BE-A444-93D2C9549C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Be clear about the issue and what you’ve tried. It saves time.</a:t>
          </a:r>
        </a:p>
      </dgm:t>
    </dgm:pt>
    <dgm:pt modelId="{A2E0DADB-A941-416C-9DD4-12F62D166AA2}" type="parTrans" cxnId="{E61CF5ED-F2C6-43E2-A140-CFC3EE455057}">
      <dgm:prSet/>
      <dgm:spPr/>
      <dgm:t>
        <a:bodyPr/>
        <a:lstStyle/>
        <a:p>
          <a:endParaRPr lang="en-US"/>
        </a:p>
      </dgm:t>
    </dgm:pt>
    <dgm:pt modelId="{DC77C1B7-5685-4C6B-8106-4863FFD1F1AE}" type="sibTrans" cxnId="{E61CF5ED-F2C6-43E2-A140-CFC3EE45505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5F97255-AD67-4094-9069-C09AF78734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Be upfront about department/patron deadlines (e. g. need for finals).</a:t>
          </a:r>
        </a:p>
      </dgm:t>
    </dgm:pt>
    <dgm:pt modelId="{340093E8-23E9-4287-AED1-74A38EE5CA25}" type="parTrans" cxnId="{5F8589EC-5F31-4047-8EA0-ECBE8B92D1D1}">
      <dgm:prSet/>
      <dgm:spPr/>
      <dgm:t>
        <a:bodyPr/>
        <a:lstStyle/>
        <a:p>
          <a:endParaRPr lang="en-US"/>
        </a:p>
      </dgm:t>
    </dgm:pt>
    <dgm:pt modelId="{0FAE42B9-F2C9-4E42-9B9A-AE2810E26B3F}" type="sibTrans" cxnId="{5F8589EC-5F31-4047-8EA0-ECBE8B92D1D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5A63F43-AEFF-4D12-83E4-FE19AD7EC0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Be capable. Fix it yourself when you can. Save IT for difficult issues.</a:t>
          </a:r>
        </a:p>
      </dgm:t>
    </dgm:pt>
    <dgm:pt modelId="{C3CE3B35-2251-4083-B8B6-5A9876DC67FC}" type="parTrans" cxnId="{3254D9D6-2C8B-4907-8736-EA7746C7F3E7}">
      <dgm:prSet/>
      <dgm:spPr/>
      <dgm:t>
        <a:bodyPr/>
        <a:lstStyle/>
        <a:p>
          <a:endParaRPr lang="en-US"/>
        </a:p>
      </dgm:t>
    </dgm:pt>
    <dgm:pt modelId="{4EA90462-E792-4B66-A98C-0A8782E8900E}" type="sibTrans" cxnId="{3254D9D6-2C8B-4907-8736-EA7746C7F3E7}">
      <dgm:prSet/>
      <dgm:spPr/>
      <dgm:t>
        <a:bodyPr/>
        <a:lstStyle/>
        <a:p>
          <a:endParaRPr lang="en-US"/>
        </a:p>
      </dgm:t>
    </dgm:pt>
    <dgm:pt modelId="{DE4C174C-BE14-4CB7-9910-9F166C1A72E0}" type="pres">
      <dgm:prSet presAssocID="{2CBFD9B9-6ED1-485F-8917-1636D3A159BA}" presName="root" presStyleCnt="0">
        <dgm:presLayoutVars>
          <dgm:dir/>
          <dgm:resizeHandles val="exact"/>
        </dgm:presLayoutVars>
      </dgm:prSet>
      <dgm:spPr/>
    </dgm:pt>
    <dgm:pt modelId="{6D1C0836-0B92-413C-B834-BFC4F2DB6FAD}" type="pres">
      <dgm:prSet presAssocID="{2CBFD9B9-6ED1-485F-8917-1636D3A159BA}" presName="container" presStyleCnt="0">
        <dgm:presLayoutVars>
          <dgm:dir/>
          <dgm:resizeHandles val="exact"/>
        </dgm:presLayoutVars>
      </dgm:prSet>
      <dgm:spPr/>
    </dgm:pt>
    <dgm:pt modelId="{A6CBDF50-F46A-4745-886B-5E598115919E}" type="pres">
      <dgm:prSet presAssocID="{4EBA2F36-652D-402F-AEFE-FC8FE0817B12}" presName="compNode" presStyleCnt="0"/>
      <dgm:spPr/>
    </dgm:pt>
    <dgm:pt modelId="{E87F5A42-BCDC-4D6E-8653-51B80E9DA639}" type="pres">
      <dgm:prSet presAssocID="{4EBA2F36-652D-402F-AEFE-FC8FE0817B12}" presName="iconBgRect" presStyleLbl="bgShp" presStyleIdx="0" presStyleCnt="6"/>
      <dgm:spPr/>
    </dgm:pt>
    <dgm:pt modelId="{8319CE7C-A234-4F76-A84A-4DB5CBEEE204}" type="pres">
      <dgm:prSet presAssocID="{4EBA2F36-652D-402F-AEFE-FC8FE0817B1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04B278C5-9BD0-4F23-97E4-4E00ECACDFCC}" type="pres">
      <dgm:prSet presAssocID="{4EBA2F36-652D-402F-AEFE-FC8FE0817B12}" presName="spaceRect" presStyleCnt="0"/>
      <dgm:spPr/>
    </dgm:pt>
    <dgm:pt modelId="{83DDA610-A242-4E91-965F-3BD945A32AF8}" type="pres">
      <dgm:prSet presAssocID="{4EBA2F36-652D-402F-AEFE-FC8FE0817B12}" presName="textRect" presStyleLbl="revTx" presStyleIdx="0" presStyleCnt="6">
        <dgm:presLayoutVars>
          <dgm:chMax val="1"/>
          <dgm:chPref val="1"/>
        </dgm:presLayoutVars>
      </dgm:prSet>
      <dgm:spPr/>
    </dgm:pt>
    <dgm:pt modelId="{AF4F29F3-2814-4FFF-9EF1-B7E527ECF32B}" type="pres">
      <dgm:prSet presAssocID="{4B1C9B61-2F53-4B1B-85CF-D3208EFEE0FE}" presName="sibTrans" presStyleLbl="sibTrans2D1" presStyleIdx="0" presStyleCnt="0"/>
      <dgm:spPr/>
    </dgm:pt>
    <dgm:pt modelId="{8E09FD97-DF43-4E2D-AABA-E676365E2013}" type="pres">
      <dgm:prSet presAssocID="{07EBF9ED-023B-44B3-A9AF-F70F870A6100}" presName="compNode" presStyleCnt="0"/>
      <dgm:spPr/>
    </dgm:pt>
    <dgm:pt modelId="{207140C7-BFFD-444F-B50E-00A9C996AC3F}" type="pres">
      <dgm:prSet presAssocID="{07EBF9ED-023B-44B3-A9AF-F70F870A6100}" presName="iconBgRect" presStyleLbl="bgShp" presStyleIdx="1" presStyleCnt="6"/>
      <dgm:spPr/>
    </dgm:pt>
    <dgm:pt modelId="{9561007B-C0C3-4674-A347-04B59B33AB02}" type="pres">
      <dgm:prSet presAssocID="{07EBF9ED-023B-44B3-A9AF-F70F870A610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1894F984-44CF-473A-96EF-0A517300257D}" type="pres">
      <dgm:prSet presAssocID="{07EBF9ED-023B-44B3-A9AF-F70F870A6100}" presName="spaceRect" presStyleCnt="0"/>
      <dgm:spPr/>
    </dgm:pt>
    <dgm:pt modelId="{E599B7E8-F673-46E8-97B8-36B9C2985F7E}" type="pres">
      <dgm:prSet presAssocID="{07EBF9ED-023B-44B3-A9AF-F70F870A6100}" presName="textRect" presStyleLbl="revTx" presStyleIdx="1" presStyleCnt="6">
        <dgm:presLayoutVars>
          <dgm:chMax val="1"/>
          <dgm:chPref val="1"/>
        </dgm:presLayoutVars>
      </dgm:prSet>
      <dgm:spPr/>
    </dgm:pt>
    <dgm:pt modelId="{C368A760-E6B5-4E13-9978-ABDCBEE1B6E5}" type="pres">
      <dgm:prSet presAssocID="{F7BFCAF8-3DBF-458C-B1C6-E544BC81D6AE}" presName="sibTrans" presStyleLbl="sibTrans2D1" presStyleIdx="0" presStyleCnt="0"/>
      <dgm:spPr/>
    </dgm:pt>
    <dgm:pt modelId="{11C00F55-D610-4510-99BE-FFC0A43C32DD}" type="pres">
      <dgm:prSet presAssocID="{56957359-4074-44A7-ACDE-B2A857423D70}" presName="compNode" presStyleCnt="0"/>
      <dgm:spPr/>
    </dgm:pt>
    <dgm:pt modelId="{A8A64475-A331-4AB4-81F2-11840613E613}" type="pres">
      <dgm:prSet presAssocID="{56957359-4074-44A7-ACDE-B2A857423D70}" presName="iconBgRect" presStyleLbl="bgShp" presStyleIdx="2" presStyleCnt="6"/>
      <dgm:spPr/>
    </dgm:pt>
    <dgm:pt modelId="{4EE1A11C-6C31-4821-9363-4EAF65205FC6}" type="pres">
      <dgm:prSet presAssocID="{56957359-4074-44A7-ACDE-B2A857423D7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78BC4F19-9102-4506-A00A-C50B8D2688A6}" type="pres">
      <dgm:prSet presAssocID="{56957359-4074-44A7-ACDE-B2A857423D70}" presName="spaceRect" presStyleCnt="0"/>
      <dgm:spPr/>
    </dgm:pt>
    <dgm:pt modelId="{CBAEBDD9-3338-44F7-9FD2-4D52DEB93A28}" type="pres">
      <dgm:prSet presAssocID="{56957359-4074-44A7-ACDE-B2A857423D70}" presName="textRect" presStyleLbl="revTx" presStyleIdx="2" presStyleCnt="6">
        <dgm:presLayoutVars>
          <dgm:chMax val="1"/>
          <dgm:chPref val="1"/>
        </dgm:presLayoutVars>
      </dgm:prSet>
      <dgm:spPr/>
    </dgm:pt>
    <dgm:pt modelId="{64C00416-4901-44E8-9655-37C9162410AB}" type="pres">
      <dgm:prSet presAssocID="{8B1F9277-A625-4344-8BBB-451F1C1E7C7E}" presName="sibTrans" presStyleLbl="sibTrans2D1" presStyleIdx="0" presStyleCnt="0"/>
      <dgm:spPr/>
    </dgm:pt>
    <dgm:pt modelId="{6603105A-4337-4DE0-8C6F-5E0BA0E8DF91}" type="pres">
      <dgm:prSet presAssocID="{7E2A60C6-6B6C-49BE-A444-93D2C9549C63}" presName="compNode" presStyleCnt="0"/>
      <dgm:spPr/>
    </dgm:pt>
    <dgm:pt modelId="{7B7295A5-3EAC-4290-B6B8-E4EDB45A729F}" type="pres">
      <dgm:prSet presAssocID="{7E2A60C6-6B6C-49BE-A444-93D2C9549C63}" presName="iconBgRect" presStyleLbl="bgShp" presStyleIdx="3" presStyleCnt="6"/>
      <dgm:spPr/>
    </dgm:pt>
    <dgm:pt modelId="{6C08CA54-AF79-40D5-8490-A715ACBE7FC4}" type="pres">
      <dgm:prSet presAssocID="{7E2A60C6-6B6C-49BE-A444-93D2C9549C6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hesive Bandage with solid fill"/>
        </a:ext>
      </dgm:extLst>
    </dgm:pt>
    <dgm:pt modelId="{8B0986B8-13B0-4F11-870A-5E45D352D666}" type="pres">
      <dgm:prSet presAssocID="{7E2A60C6-6B6C-49BE-A444-93D2C9549C63}" presName="spaceRect" presStyleCnt="0"/>
      <dgm:spPr/>
    </dgm:pt>
    <dgm:pt modelId="{6D5CC590-0FD1-4788-B264-AE1598B64EA9}" type="pres">
      <dgm:prSet presAssocID="{7E2A60C6-6B6C-49BE-A444-93D2C9549C63}" presName="textRect" presStyleLbl="revTx" presStyleIdx="3" presStyleCnt="6">
        <dgm:presLayoutVars>
          <dgm:chMax val="1"/>
          <dgm:chPref val="1"/>
        </dgm:presLayoutVars>
      </dgm:prSet>
      <dgm:spPr/>
    </dgm:pt>
    <dgm:pt modelId="{BA0C0A7A-E4AD-4C0C-9653-94402ED008EA}" type="pres">
      <dgm:prSet presAssocID="{DC77C1B7-5685-4C6B-8106-4863FFD1F1AE}" presName="sibTrans" presStyleLbl="sibTrans2D1" presStyleIdx="0" presStyleCnt="0"/>
      <dgm:spPr/>
    </dgm:pt>
    <dgm:pt modelId="{2F9D18DD-A4F4-4F50-B0F5-4BAE22C8A5F4}" type="pres">
      <dgm:prSet presAssocID="{95F97255-AD67-4094-9069-C09AF78734C6}" presName="compNode" presStyleCnt="0"/>
      <dgm:spPr/>
    </dgm:pt>
    <dgm:pt modelId="{360F2919-2293-4C21-9FC2-EE45E7B1F168}" type="pres">
      <dgm:prSet presAssocID="{95F97255-AD67-4094-9069-C09AF78734C6}" presName="iconBgRect" presStyleLbl="bgShp" presStyleIdx="4" presStyleCnt="6"/>
      <dgm:spPr/>
    </dgm:pt>
    <dgm:pt modelId="{E8ADD55F-D102-425E-B1D4-02229EF412F3}" type="pres">
      <dgm:prSet presAssocID="{95F97255-AD67-4094-9069-C09AF78734C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 with solid fill"/>
        </a:ext>
      </dgm:extLst>
    </dgm:pt>
    <dgm:pt modelId="{0D876720-6873-48D8-B602-1E6960938478}" type="pres">
      <dgm:prSet presAssocID="{95F97255-AD67-4094-9069-C09AF78734C6}" presName="spaceRect" presStyleCnt="0"/>
      <dgm:spPr/>
    </dgm:pt>
    <dgm:pt modelId="{F50F4C46-77E9-4825-8ECE-400BE2C6B6EA}" type="pres">
      <dgm:prSet presAssocID="{95F97255-AD67-4094-9069-C09AF78734C6}" presName="textRect" presStyleLbl="revTx" presStyleIdx="4" presStyleCnt="6">
        <dgm:presLayoutVars>
          <dgm:chMax val="1"/>
          <dgm:chPref val="1"/>
        </dgm:presLayoutVars>
      </dgm:prSet>
      <dgm:spPr/>
    </dgm:pt>
    <dgm:pt modelId="{73FF6DC0-009E-4A5B-B3CC-86DCB5992651}" type="pres">
      <dgm:prSet presAssocID="{0FAE42B9-F2C9-4E42-9B9A-AE2810E26B3F}" presName="sibTrans" presStyleLbl="sibTrans2D1" presStyleIdx="0" presStyleCnt="0"/>
      <dgm:spPr/>
    </dgm:pt>
    <dgm:pt modelId="{C5829DD2-D645-44B4-A92B-D38D76088B7B}" type="pres">
      <dgm:prSet presAssocID="{05A63F43-AEFF-4D12-83E4-FE19AD7EC0A4}" presName="compNode" presStyleCnt="0"/>
      <dgm:spPr/>
    </dgm:pt>
    <dgm:pt modelId="{211B5358-4189-4490-880E-F898B410A763}" type="pres">
      <dgm:prSet presAssocID="{05A63F43-AEFF-4D12-83E4-FE19AD7EC0A4}" presName="iconBgRect" presStyleLbl="bgShp" presStyleIdx="5" presStyleCnt="6"/>
      <dgm:spPr>
        <a:solidFill>
          <a:schemeClr val="bg2">
            <a:lumMod val="75000"/>
          </a:schemeClr>
        </a:solidFill>
      </dgm:spPr>
    </dgm:pt>
    <dgm:pt modelId="{61A4FB0B-608C-47EA-A84F-3C212E532877}" type="pres">
      <dgm:prSet presAssocID="{05A63F43-AEFF-4D12-83E4-FE19AD7EC0A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 with solid fill"/>
        </a:ext>
      </dgm:extLst>
    </dgm:pt>
    <dgm:pt modelId="{FD171B2C-3DAF-4A4A-9B9D-A778914A9305}" type="pres">
      <dgm:prSet presAssocID="{05A63F43-AEFF-4D12-83E4-FE19AD7EC0A4}" presName="spaceRect" presStyleCnt="0"/>
      <dgm:spPr/>
    </dgm:pt>
    <dgm:pt modelId="{05F9D6D1-275C-460D-AA52-B209714B43CA}" type="pres">
      <dgm:prSet presAssocID="{05A63F43-AEFF-4D12-83E4-FE19AD7EC0A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D21AD1E-D8AC-467B-AF21-75CAF03A5B46}" type="presOf" srcId="{0FAE42B9-F2C9-4E42-9B9A-AE2810E26B3F}" destId="{73FF6DC0-009E-4A5B-B3CC-86DCB5992651}" srcOrd="0" destOrd="0" presId="urn:microsoft.com/office/officeart/2018/2/layout/IconCircleList"/>
    <dgm:cxn modelId="{CF0CAB29-B7B3-428F-97A2-A2C409D73CFF}" type="presOf" srcId="{4B1C9B61-2F53-4B1B-85CF-D3208EFEE0FE}" destId="{AF4F29F3-2814-4FFF-9EF1-B7E527ECF32B}" srcOrd="0" destOrd="0" presId="urn:microsoft.com/office/officeart/2018/2/layout/IconCircleList"/>
    <dgm:cxn modelId="{A5352E2C-529E-454A-827F-F28C4B3E7F07}" srcId="{2CBFD9B9-6ED1-485F-8917-1636D3A159BA}" destId="{07EBF9ED-023B-44B3-A9AF-F70F870A6100}" srcOrd="1" destOrd="0" parTransId="{1855BF31-EA3D-4DED-BC75-DC3C566B8CCE}" sibTransId="{F7BFCAF8-3DBF-458C-B1C6-E544BC81D6AE}"/>
    <dgm:cxn modelId="{E3D9EF3E-575A-43F8-9050-691C9BFA11DB}" type="presOf" srcId="{DC77C1B7-5685-4C6B-8106-4863FFD1F1AE}" destId="{BA0C0A7A-E4AD-4C0C-9653-94402ED008EA}" srcOrd="0" destOrd="0" presId="urn:microsoft.com/office/officeart/2018/2/layout/IconCircleList"/>
    <dgm:cxn modelId="{6A323067-FA02-4583-94C8-24DB20587C25}" srcId="{2CBFD9B9-6ED1-485F-8917-1636D3A159BA}" destId="{4EBA2F36-652D-402F-AEFE-FC8FE0817B12}" srcOrd="0" destOrd="0" parTransId="{2F251B15-846F-4AD6-BAEE-CC06C5A88B05}" sibTransId="{4B1C9B61-2F53-4B1B-85CF-D3208EFEE0FE}"/>
    <dgm:cxn modelId="{08A05B53-FB2E-4DE2-BB60-E2CFDF79351A}" type="presOf" srcId="{8B1F9277-A625-4344-8BBB-451F1C1E7C7E}" destId="{64C00416-4901-44E8-9655-37C9162410AB}" srcOrd="0" destOrd="0" presId="urn:microsoft.com/office/officeart/2018/2/layout/IconCircleList"/>
    <dgm:cxn modelId="{806DDB54-E95A-4574-81B6-E297FEDC24B7}" type="presOf" srcId="{07EBF9ED-023B-44B3-A9AF-F70F870A6100}" destId="{E599B7E8-F673-46E8-97B8-36B9C2985F7E}" srcOrd="0" destOrd="0" presId="urn:microsoft.com/office/officeart/2018/2/layout/IconCircleList"/>
    <dgm:cxn modelId="{CA7FED7C-C59D-4837-9CEF-95864E1DE2E4}" type="presOf" srcId="{95F97255-AD67-4094-9069-C09AF78734C6}" destId="{F50F4C46-77E9-4825-8ECE-400BE2C6B6EA}" srcOrd="0" destOrd="0" presId="urn:microsoft.com/office/officeart/2018/2/layout/IconCircleList"/>
    <dgm:cxn modelId="{38E9C97D-CB78-4422-AB71-ED92DB3AE77E}" type="presOf" srcId="{7E2A60C6-6B6C-49BE-A444-93D2C9549C63}" destId="{6D5CC590-0FD1-4788-B264-AE1598B64EA9}" srcOrd="0" destOrd="0" presId="urn:microsoft.com/office/officeart/2018/2/layout/IconCircleList"/>
    <dgm:cxn modelId="{95630B9B-C088-475B-B556-51433B93DA05}" type="presOf" srcId="{F7BFCAF8-3DBF-458C-B1C6-E544BC81D6AE}" destId="{C368A760-E6B5-4E13-9978-ABDCBEE1B6E5}" srcOrd="0" destOrd="0" presId="urn:microsoft.com/office/officeart/2018/2/layout/IconCircleList"/>
    <dgm:cxn modelId="{C1573AAE-535B-494E-8330-8F893B0C3F3C}" type="presOf" srcId="{4EBA2F36-652D-402F-AEFE-FC8FE0817B12}" destId="{83DDA610-A242-4E91-965F-3BD945A32AF8}" srcOrd="0" destOrd="0" presId="urn:microsoft.com/office/officeart/2018/2/layout/IconCircleList"/>
    <dgm:cxn modelId="{CCBFB6C0-B407-4CAA-A0D6-95D6CC68A1C4}" type="presOf" srcId="{56957359-4074-44A7-ACDE-B2A857423D70}" destId="{CBAEBDD9-3338-44F7-9FD2-4D52DEB93A28}" srcOrd="0" destOrd="0" presId="urn:microsoft.com/office/officeart/2018/2/layout/IconCircleList"/>
    <dgm:cxn modelId="{4F4E8EC5-72A4-4801-92E7-A4AAC620EB19}" type="presOf" srcId="{2CBFD9B9-6ED1-485F-8917-1636D3A159BA}" destId="{DE4C174C-BE14-4CB7-9910-9F166C1A72E0}" srcOrd="0" destOrd="0" presId="urn:microsoft.com/office/officeart/2018/2/layout/IconCircleList"/>
    <dgm:cxn modelId="{DB0B9AC6-82AF-49D6-8A2F-B5196FB5177D}" type="presOf" srcId="{05A63F43-AEFF-4D12-83E4-FE19AD7EC0A4}" destId="{05F9D6D1-275C-460D-AA52-B209714B43CA}" srcOrd="0" destOrd="0" presId="urn:microsoft.com/office/officeart/2018/2/layout/IconCircleList"/>
    <dgm:cxn modelId="{81B6DBCE-1BC6-48CC-8D36-B69823C591DE}" srcId="{2CBFD9B9-6ED1-485F-8917-1636D3A159BA}" destId="{56957359-4074-44A7-ACDE-B2A857423D70}" srcOrd="2" destOrd="0" parTransId="{0AC44F38-6639-45A1-A863-F2EDD707EBA9}" sibTransId="{8B1F9277-A625-4344-8BBB-451F1C1E7C7E}"/>
    <dgm:cxn modelId="{3254D9D6-2C8B-4907-8736-EA7746C7F3E7}" srcId="{2CBFD9B9-6ED1-485F-8917-1636D3A159BA}" destId="{05A63F43-AEFF-4D12-83E4-FE19AD7EC0A4}" srcOrd="5" destOrd="0" parTransId="{C3CE3B35-2251-4083-B8B6-5A9876DC67FC}" sibTransId="{4EA90462-E792-4B66-A98C-0A8782E8900E}"/>
    <dgm:cxn modelId="{5F8589EC-5F31-4047-8EA0-ECBE8B92D1D1}" srcId="{2CBFD9B9-6ED1-485F-8917-1636D3A159BA}" destId="{95F97255-AD67-4094-9069-C09AF78734C6}" srcOrd="4" destOrd="0" parTransId="{340093E8-23E9-4287-AED1-74A38EE5CA25}" sibTransId="{0FAE42B9-F2C9-4E42-9B9A-AE2810E26B3F}"/>
    <dgm:cxn modelId="{E61CF5ED-F2C6-43E2-A140-CFC3EE455057}" srcId="{2CBFD9B9-6ED1-485F-8917-1636D3A159BA}" destId="{7E2A60C6-6B6C-49BE-A444-93D2C9549C63}" srcOrd="3" destOrd="0" parTransId="{A2E0DADB-A941-416C-9DD4-12F62D166AA2}" sibTransId="{DC77C1B7-5685-4C6B-8106-4863FFD1F1AE}"/>
    <dgm:cxn modelId="{86EDCE30-0EBB-4ADC-8C4C-C4E3D92E4E82}" type="presParOf" srcId="{DE4C174C-BE14-4CB7-9910-9F166C1A72E0}" destId="{6D1C0836-0B92-413C-B834-BFC4F2DB6FAD}" srcOrd="0" destOrd="0" presId="urn:microsoft.com/office/officeart/2018/2/layout/IconCircleList"/>
    <dgm:cxn modelId="{C295F09E-10E0-45F3-9AA8-C3F15A7783EB}" type="presParOf" srcId="{6D1C0836-0B92-413C-B834-BFC4F2DB6FAD}" destId="{A6CBDF50-F46A-4745-886B-5E598115919E}" srcOrd="0" destOrd="0" presId="urn:microsoft.com/office/officeart/2018/2/layout/IconCircleList"/>
    <dgm:cxn modelId="{780063D0-EC9F-4250-8A93-CA24BF3036A1}" type="presParOf" srcId="{A6CBDF50-F46A-4745-886B-5E598115919E}" destId="{E87F5A42-BCDC-4D6E-8653-51B80E9DA639}" srcOrd="0" destOrd="0" presId="urn:microsoft.com/office/officeart/2018/2/layout/IconCircleList"/>
    <dgm:cxn modelId="{9E513C28-C2A3-4B6D-AA33-F26C0FEAF57A}" type="presParOf" srcId="{A6CBDF50-F46A-4745-886B-5E598115919E}" destId="{8319CE7C-A234-4F76-A84A-4DB5CBEEE204}" srcOrd="1" destOrd="0" presId="urn:microsoft.com/office/officeart/2018/2/layout/IconCircleList"/>
    <dgm:cxn modelId="{DFD6BF0A-5717-4853-879F-40DF777B633E}" type="presParOf" srcId="{A6CBDF50-F46A-4745-886B-5E598115919E}" destId="{04B278C5-9BD0-4F23-97E4-4E00ECACDFCC}" srcOrd="2" destOrd="0" presId="urn:microsoft.com/office/officeart/2018/2/layout/IconCircleList"/>
    <dgm:cxn modelId="{DCBE5BA6-93B1-4C2D-B920-061E7D332040}" type="presParOf" srcId="{A6CBDF50-F46A-4745-886B-5E598115919E}" destId="{83DDA610-A242-4E91-965F-3BD945A32AF8}" srcOrd="3" destOrd="0" presId="urn:microsoft.com/office/officeart/2018/2/layout/IconCircleList"/>
    <dgm:cxn modelId="{30FB6D22-144E-4344-98A2-32D566CC776D}" type="presParOf" srcId="{6D1C0836-0B92-413C-B834-BFC4F2DB6FAD}" destId="{AF4F29F3-2814-4FFF-9EF1-B7E527ECF32B}" srcOrd="1" destOrd="0" presId="urn:microsoft.com/office/officeart/2018/2/layout/IconCircleList"/>
    <dgm:cxn modelId="{4063C3D8-1201-4612-B315-94139371700D}" type="presParOf" srcId="{6D1C0836-0B92-413C-B834-BFC4F2DB6FAD}" destId="{8E09FD97-DF43-4E2D-AABA-E676365E2013}" srcOrd="2" destOrd="0" presId="urn:microsoft.com/office/officeart/2018/2/layout/IconCircleList"/>
    <dgm:cxn modelId="{5EA2C517-6366-4AA9-8908-81C8883125EC}" type="presParOf" srcId="{8E09FD97-DF43-4E2D-AABA-E676365E2013}" destId="{207140C7-BFFD-444F-B50E-00A9C996AC3F}" srcOrd="0" destOrd="0" presId="urn:microsoft.com/office/officeart/2018/2/layout/IconCircleList"/>
    <dgm:cxn modelId="{36AA9464-9291-41E6-AD72-A34FEC8AC1D1}" type="presParOf" srcId="{8E09FD97-DF43-4E2D-AABA-E676365E2013}" destId="{9561007B-C0C3-4674-A347-04B59B33AB02}" srcOrd="1" destOrd="0" presId="urn:microsoft.com/office/officeart/2018/2/layout/IconCircleList"/>
    <dgm:cxn modelId="{608F0F1E-5703-43D0-9DCC-92280E8C3367}" type="presParOf" srcId="{8E09FD97-DF43-4E2D-AABA-E676365E2013}" destId="{1894F984-44CF-473A-96EF-0A517300257D}" srcOrd="2" destOrd="0" presId="urn:microsoft.com/office/officeart/2018/2/layout/IconCircleList"/>
    <dgm:cxn modelId="{4AA13CA6-0113-4808-A235-DC0788DBFA95}" type="presParOf" srcId="{8E09FD97-DF43-4E2D-AABA-E676365E2013}" destId="{E599B7E8-F673-46E8-97B8-36B9C2985F7E}" srcOrd="3" destOrd="0" presId="urn:microsoft.com/office/officeart/2018/2/layout/IconCircleList"/>
    <dgm:cxn modelId="{8BD68BF9-721C-440F-B648-D6FA1EDBADD7}" type="presParOf" srcId="{6D1C0836-0B92-413C-B834-BFC4F2DB6FAD}" destId="{C368A760-E6B5-4E13-9978-ABDCBEE1B6E5}" srcOrd="3" destOrd="0" presId="urn:microsoft.com/office/officeart/2018/2/layout/IconCircleList"/>
    <dgm:cxn modelId="{D3CA4EC2-F1A6-44F1-BD81-38DB155B5150}" type="presParOf" srcId="{6D1C0836-0B92-413C-B834-BFC4F2DB6FAD}" destId="{11C00F55-D610-4510-99BE-FFC0A43C32DD}" srcOrd="4" destOrd="0" presId="urn:microsoft.com/office/officeart/2018/2/layout/IconCircleList"/>
    <dgm:cxn modelId="{392819AF-580E-48AA-BAA2-1D734DF46EAB}" type="presParOf" srcId="{11C00F55-D610-4510-99BE-FFC0A43C32DD}" destId="{A8A64475-A331-4AB4-81F2-11840613E613}" srcOrd="0" destOrd="0" presId="urn:microsoft.com/office/officeart/2018/2/layout/IconCircleList"/>
    <dgm:cxn modelId="{C6206744-F439-4775-B606-EAA8AB98588D}" type="presParOf" srcId="{11C00F55-D610-4510-99BE-FFC0A43C32DD}" destId="{4EE1A11C-6C31-4821-9363-4EAF65205FC6}" srcOrd="1" destOrd="0" presId="urn:microsoft.com/office/officeart/2018/2/layout/IconCircleList"/>
    <dgm:cxn modelId="{89F9C10F-2080-4F78-B186-2E3C8BD7AB88}" type="presParOf" srcId="{11C00F55-D610-4510-99BE-FFC0A43C32DD}" destId="{78BC4F19-9102-4506-A00A-C50B8D2688A6}" srcOrd="2" destOrd="0" presId="urn:microsoft.com/office/officeart/2018/2/layout/IconCircleList"/>
    <dgm:cxn modelId="{1513F7E8-85AD-4733-A7D7-356ED1D2259A}" type="presParOf" srcId="{11C00F55-D610-4510-99BE-FFC0A43C32DD}" destId="{CBAEBDD9-3338-44F7-9FD2-4D52DEB93A28}" srcOrd="3" destOrd="0" presId="urn:microsoft.com/office/officeart/2018/2/layout/IconCircleList"/>
    <dgm:cxn modelId="{3FD0DA1B-2E14-4351-B83C-801E8CA3BA2D}" type="presParOf" srcId="{6D1C0836-0B92-413C-B834-BFC4F2DB6FAD}" destId="{64C00416-4901-44E8-9655-37C9162410AB}" srcOrd="5" destOrd="0" presId="urn:microsoft.com/office/officeart/2018/2/layout/IconCircleList"/>
    <dgm:cxn modelId="{B05351D4-431F-4C14-A846-CF02D273B8C1}" type="presParOf" srcId="{6D1C0836-0B92-413C-B834-BFC4F2DB6FAD}" destId="{6603105A-4337-4DE0-8C6F-5E0BA0E8DF91}" srcOrd="6" destOrd="0" presId="urn:microsoft.com/office/officeart/2018/2/layout/IconCircleList"/>
    <dgm:cxn modelId="{47826C8B-AD2B-4F2D-8783-BFC96FA0E5E8}" type="presParOf" srcId="{6603105A-4337-4DE0-8C6F-5E0BA0E8DF91}" destId="{7B7295A5-3EAC-4290-B6B8-E4EDB45A729F}" srcOrd="0" destOrd="0" presId="urn:microsoft.com/office/officeart/2018/2/layout/IconCircleList"/>
    <dgm:cxn modelId="{589A1543-3EE9-4B26-A06A-AC4E713C460C}" type="presParOf" srcId="{6603105A-4337-4DE0-8C6F-5E0BA0E8DF91}" destId="{6C08CA54-AF79-40D5-8490-A715ACBE7FC4}" srcOrd="1" destOrd="0" presId="urn:microsoft.com/office/officeart/2018/2/layout/IconCircleList"/>
    <dgm:cxn modelId="{E0071FD2-4892-453F-8692-EB48B4A62360}" type="presParOf" srcId="{6603105A-4337-4DE0-8C6F-5E0BA0E8DF91}" destId="{8B0986B8-13B0-4F11-870A-5E45D352D666}" srcOrd="2" destOrd="0" presId="urn:microsoft.com/office/officeart/2018/2/layout/IconCircleList"/>
    <dgm:cxn modelId="{10369807-F931-4E2D-AE10-3B4C70612231}" type="presParOf" srcId="{6603105A-4337-4DE0-8C6F-5E0BA0E8DF91}" destId="{6D5CC590-0FD1-4788-B264-AE1598B64EA9}" srcOrd="3" destOrd="0" presId="urn:microsoft.com/office/officeart/2018/2/layout/IconCircleList"/>
    <dgm:cxn modelId="{79AE5F00-9FA0-4C66-9A31-934F9E3C7037}" type="presParOf" srcId="{6D1C0836-0B92-413C-B834-BFC4F2DB6FAD}" destId="{BA0C0A7A-E4AD-4C0C-9653-94402ED008EA}" srcOrd="7" destOrd="0" presId="urn:microsoft.com/office/officeart/2018/2/layout/IconCircleList"/>
    <dgm:cxn modelId="{871AD94A-E27F-4D11-B7B1-3F3DA8734DFC}" type="presParOf" srcId="{6D1C0836-0B92-413C-B834-BFC4F2DB6FAD}" destId="{2F9D18DD-A4F4-4F50-B0F5-4BAE22C8A5F4}" srcOrd="8" destOrd="0" presId="urn:microsoft.com/office/officeart/2018/2/layout/IconCircleList"/>
    <dgm:cxn modelId="{C583D5CA-CA5E-4AEA-9252-C110E85EB323}" type="presParOf" srcId="{2F9D18DD-A4F4-4F50-B0F5-4BAE22C8A5F4}" destId="{360F2919-2293-4C21-9FC2-EE45E7B1F168}" srcOrd="0" destOrd="0" presId="urn:microsoft.com/office/officeart/2018/2/layout/IconCircleList"/>
    <dgm:cxn modelId="{CDBDDFA2-8197-444C-A8F4-0DA353ABB5D6}" type="presParOf" srcId="{2F9D18DD-A4F4-4F50-B0F5-4BAE22C8A5F4}" destId="{E8ADD55F-D102-425E-B1D4-02229EF412F3}" srcOrd="1" destOrd="0" presId="urn:microsoft.com/office/officeart/2018/2/layout/IconCircleList"/>
    <dgm:cxn modelId="{158103C1-43B4-400E-B9A9-2B116177502D}" type="presParOf" srcId="{2F9D18DD-A4F4-4F50-B0F5-4BAE22C8A5F4}" destId="{0D876720-6873-48D8-B602-1E6960938478}" srcOrd="2" destOrd="0" presId="urn:microsoft.com/office/officeart/2018/2/layout/IconCircleList"/>
    <dgm:cxn modelId="{F9A17EFB-6E0F-43CA-ACF9-64AFB66176C3}" type="presParOf" srcId="{2F9D18DD-A4F4-4F50-B0F5-4BAE22C8A5F4}" destId="{F50F4C46-77E9-4825-8ECE-400BE2C6B6EA}" srcOrd="3" destOrd="0" presId="urn:microsoft.com/office/officeart/2018/2/layout/IconCircleList"/>
    <dgm:cxn modelId="{9FCAEADB-421C-45C3-A59F-E518342949D5}" type="presParOf" srcId="{6D1C0836-0B92-413C-B834-BFC4F2DB6FAD}" destId="{73FF6DC0-009E-4A5B-B3CC-86DCB5992651}" srcOrd="9" destOrd="0" presId="urn:microsoft.com/office/officeart/2018/2/layout/IconCircleList"/>
    <dgm:cxn modelId="{2043F02E-8E67-43F3-9CD4-87EA3F107927}" type="presParOf" srcId="{6D1C0836-0B92-413C-B834-BFC4F2DB6FAD}" destId="{C5829DD2-D645-44B4-A92B-D38D76088B7B}" srcOrd="10" destOrd="0" presId="urn:microsoft.com/office/officeart/2018/2/layout/IconCircleList"/>
    <dgm:cxn modelId="{19E0EBD3-B3FB-43B9-A73E-65918E850370}" type="presParOf" srcId="{C5829DD2-D645-44B4-A92B-D38D76088B7B}" destId="{211B5358-4189-4490-880E-F898B410A763}" srcOrd="0" destOrd="0" presId="urn:microsoft.com/office/officeart/2018/2/layout/IconCircleList"/>
    <dgm:cxn modelId="{413589F2-963A-4448-9025-3ECE19D3EDBF}" type="presParOf" srcId="{C5829DD2-D645-44B4-A92B-D38D76088B7B}" destId="{61A4FB0B-608C-47EA-A84F-3C212E532877}" srcOrd="1" destOrd="0" presId="urn:microsoft.com/office/officeart/2018/2/layout/IconCircleList"/>
    <dgm:cxn modelId="{1BDCF7C9-D47C-4565-9303-929CCC2642EA}" type="presParOf" srcId="{C5829DD2-D645-44B4-A92B-D38D76088B7B}" destId="{FD171B2C-3DAF-4A4A-9B9D-A778914A9305}" srcOrd="2" destOrd="0" presId="urn:microsoft.com/office/officeart/2018/2/layout/IconCircleList"/>
    <dgm:cxn modelId="{B25A7DE6-2FB1-4331-8397-F4830EE4165F}" type="presParOf" srcId="{C5829DD2-D645-44B4-A92B-D38D76088B7B}" destId="{05F9D6D1-275C-460D-AA52-B209714B43CA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A24852-EC00-41E3-893D-69BDA6E52C3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4ADD8-3A0E-4578-833E-027007E1092E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>
              <a:solidFill>
                <a:schemeClr val="bg1"/>
              </a:solidFill>
            </a:rPr>
            <a:t>Missing Pieces and Disputing –</a:t>
          </a:r>
        </a:p>
        <a:p>
          <a:pPr>
            <a:lnSpc>
              <a:spcPct val="100000"/>
            </a:lnSpc>
            <a:defRPr cap="all"/>
          </a:pPr>
          <a:r>
            <a:rPr lang="en-US" sz="1800" cap="none">
              <a:solidFill>
                <a:schemeClr val="bg1"/>
              </a:solidFill>
            </a:rPr>
            <a:t>Accept Or Refuse</a:t>
          </a:r>
        </a:p>
      </dgm:t>
    </dgm:pt>
    <dgm:pt modelId="{B139CAF4-47ED-4732-9DD9-5B2EA2F1F512}" type="parTrans" cxnId="{A6C7F4C7-DF86-4B63-9F4D-8639B886077C}">
      <dgm:prSet/>
      <dgm:spPr/>
      <dgm:t>
        <a:bodyPr/>
        <a:lstStyle/>
        <a:p>
          <a:endParaRPr lang="en-US"/>
        </a:p>
      </dgm:t>
    </dgm:pt>
    <dgm:pt modelId="{28409AEE-D0C7-4E02-B313-3C487916D18D}" type="sibTrans" cxnId="{A6C7F4C7-DF86-4B63-9F4D-8639B886077C}">
      <dgm:prSet/>
      <dgm:spPr/>
      <dgm:t>
        <a:bodyPr/>
        <a:lstStyle/>
        <a:p>
          <a:endParaRPr lang="en-US"/>
        </a:p>
      </dgm:t>
    </dgm:pt>
    <dgm:pt modelId="{FA6BD0BB-51A6-46ED-A7DD-A99536D4DCFE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>
              <a:solidFill>
                <a:schemeClr val="bg1"/>
              </a:solidFill>
            </a:rPr>
            <a:t>Equipment Use </a:t>
          </a:r>
        </a:p>
        <a:p>
          <a:pPr>
            <a:lnSpc>
              <a:spcPct val="100000"/>
            </a:lnSpc>
            <a:defRPr cap="all"/>
          </a:pPr>
          <a:r>
            <a:rPr lang="en-US" sz="1800" cap="none">
              <a:solidFill>
                <a:schemeClr val="bg1"/>
              </a:solidFill>
            </a:rPr>
            <a:t>Procedure</a:t>
          </a:r>
        </a:p>
      </dgm:t>
    </dgm:pt>
    <dgm:pt modelId="{C49268FC-155A-49AB-8544-1F255D2E1CA7}" type="parTrans" cxnId="{D63F0861-FC2C-4DF0-B077-FB1EDB2A6983}">
      <dgm:prSet/>
      <dgm:spPr/>
      <dgm:t>
        <a:bodyPr/>
        <a:lstStyle/>
        <a:p>
          <a:endParaRPr lang="en-US"/>
        </a:p>
      </dgm:t>
    </dgm:pt>
    <dgm:pt modelId="{800B358A-EB2E-45AD-A886-28D03C72172C}" type="sibTrans" cxnId="{D63F0861-FC2C-4DF0-B077-FB1EDB2A6983}">
      <dgm:prSet/>
      <dgm:spPr/>
      <dgm:t>
        <a:bodyPr/>
        <a:lstStyle/>
        <a:p>
          <a:endParaRPr lang="en-US"/>
        </a:p>
      </dgm:t>
    </dgm:pt>
    <dgm:pt modelId="{2BB52B94-34BD-4625-A215-936F75202DDB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>
              <a:solidFill>
                <a:schemeClr val="bg1"/>
              </a:solidFill>
            </a:rPr>
            <a:t>Cleaning Equipment – Do's And Do Not's</a:t>
          </a:r>
        </a:p>
      </dgm:t>
    </dgm:pt>
    <dgm:pt modelId="{62BF1597-6117-4AB4-9334-E35408D25159}" type="parTrans" cxnId="{38F813E6-8305-4942-ACC4-09D2064A6871}">
      <dgm:prSet/>
      <dgm:spPr/>
      <dgm:t>
        <a:bodyPr/>
        <a:lstStyle/>
        <a:p>
          <a:endParaRPr lang="en-US"/>
        </a:p>
      </dgm:t>
    </dgm:pt>
    <dgm:pt modelId="{EDF67DFD-7CFC-42FB-928F-A3D2FBB1A7D4}" type="sibTrans" cxnId="{38F813E6-8305-4942-ACC4-09D2064A6871}">
      <dgm:prSet/>
      <dgm:spPr/>
      <dgm:t>
        <a:bodyPr/>
        <a:lstStyle/>
        <a:p>
          <a:endParaRPr lang="en-US"/>
        </a:p>
      </dgm:t>
    </dgm:pt>
    <dgm:pt modelId="{177ACC41-BBCE-425E-9454-713BD6595295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>
              <a:solidFill>
                <a:schemeClr val="bg1"/>
              </a:solidFill>
            </a:rPr>
            <a:t>Bags – </a:t>
          </a:r>
        </a:p>
        <a:p>
          <a:pPr>
            <a:lnSpc>
              <a:spcPct val="100000"/>
            </a:lnSpc>
            <a:defRPr cap="all"/>
          </a:pPr>
          <a:r>
            <a:rPr lang="en-US" sz="1800" cap="none">
              <a:solidFill>
                <a:schemeClr val="bg1"/>
              </a:solidFill>
            </a:rPr>
            <a:t>Quality Vs Quantity</a:t>
          </a:r>
        </a:p>
      </dgm:t>
    </dgm:pt>
    <dgm:pt modelId="{F378AC27-1C6B-4FD9-AA57-72B1EE5B671A}" type="parTrans" cxnId="{A8E7CA2C-C1E3-430C-B8A2-66DD5511F2EB}">
      <dgm:prSet/>
      <dgm:spPr/>
      <dgm:t>
        <a:bodyPr/>
        <a:lstStyle/>
        <a:p>
          <a:endParaRPr lang="en-US"/>
        </a:p>
      </dgm:t>
    </dgm:pt>
    <dgm:pt modelId="{C7E17F0B-92C8-45FB-8E02-08357FC90245}" type="sibTrans" cxnId="{A8E7CA2C-C1E3-430C-B8A2-66DD5511F2EB}">
      <dgm:prSet/>
      <dgm:spPr/>
      <dgm:t>
        <a:bodyPr/>
        <a:lstStyle/>
        <a:p>
          <a:endParaRPr lang="en-US"/>
        </a:p>
      </dgm:t>
    </dgm:pt>
    <dgm:pt modelId="{556E60C1-E448-431C-A59F-A4E6242A48F8}" type="pres">
      <dgm:prSet presAssocID="{E1A24852-EC00-41E3-893D-69BDA6E52C38}" presName="root" presStyleCnt="0">
        <dgm:presLayoutVars>
          <dgm:dir/>
          <dgm:resizeHandles val="exact"/>
        </dgm:presLayoutVars>
      </dgm:prSet>
      <dgm:spPr/>
    </dgm:pt>
    <dgm:pt modelId="{4F62DC17-AC98-4AA0-B8E3-F0D44F8FAE49}" type="pres">
      <dgm:prSet presAssocID="{A194ADD8-3A0E-4578-833E-027007E1092E}" presName="compNode" presStyleCnt="0"/>
      <dgm:spPr/>
    </dgm:pt>
    <dgm:pt modelId="{5BC6463B-E9A2-4556-B6E2-E754E3D78F78}" type="pres">
      <dgm:prSet presAssocID="{A194ADD8-3A0E-4578-833E-027007E1092E}" presName="iconBgRect" presStyleLbl="bgShp" presStyleIdx="0" presStyleCnt="4" custLinFactNeighborX="-21414" custLinFactNeighborY="2410"/>
      <dgm:spPr>
        <a:solidFill>
          <a:srgbClr val="7030A0"/>
        </a:solidFill>
      </dgm:spPr>
    </dgm:pt>
    <dgm:pt modelId="{5F4997D3-2931-4E8B-99ED-766A09F99208}" type="pres">
      <dgm:prSet presAssocID="{A194ADD8-3A0E-4578-833E-027007E1092E}" presName="iconRect" presStyleLbl="node1" presStyleIdx="0" presStyleCnt="4" custLinFactNeighborX="-37674" custLinFactNeighborY="555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 with solid fill"/>
        </a:ext>
      </dgm:extLst>
    </dgm:pt>
    <dgm:pt modelId="{C7AD3B35-4DFD-412B-86CC-7950B03171F2}" type="pres">
      <dgm:prSet presAssocID="{A194ADD8-3A0E-4578-833E-027007E1092E}" presName="spaceRect" presStyleCnt="0"/>
      <dgm:spPr/>
    </dgm:pt>
    <dgm:pt modelId="{0DC4C937-C6B8-4634-A939-BC02AB17E649}" type="pres">
      <dgm:prSet presAssocID="{A194ADD8-3A0E-4578-833E-027007E1092E}" presName="textRect" presStyleLbl="revTx" presStyleIdx="0" presStyleCnt="4" custScaleY="108853" custLinFactNeighborX="-10939" custLinFactNeighborY="-1169">
        <dgm:presLayoutVars>
          <dgm:chMax val="1"/>
          <dgm:chPref val="1"/>
        </dgm:presLayoutVars>
      </dgm:prSet>
      <dgm:spPr/>
    </dgm:pt>
    <dgm:pt modelId="{39A1E733-8B01-4C9D-9E68-46759B790152}" type="pres">
      <dgm:prSet presAssocID="{28409AEE-D0C7-4E02-B313-3C487916D18D}" presName="sibTrans" presStyleCnt="0"/>
      <dgm:spPr/>
    </dgm:pt>
    <dgm:pt modelId="{0ECA6259-EC12-4A7C-829E-ECA514EE4BAB}" type="pres">
      <dgm:prSet presAssocID="{2BB52B94-34BD-4625-A215-936F75202DDB}" presName="compNode" presStyleCnt="0"/>
      <dgm:spPr/>
    </dgm:pt>
    <dgm:pt modelId="{6BE6ECE5-2717-4A11-AA29-601E0F962D19}" type="pres">
      <dgm:prSet presAssocID="{2BB52B94-34BD-4625-A215-936F75202DDB}" presName="iconBgRect" presStyleLbl="bgShp" presStyleIdx="1" presStyleCnt="4"/>
      <dgm:spPr/>
    </dgm:pt>
    <dgm:pt modelId="{9037485B-DCF2-4310-9DF5-5C43D6725589}" type="pres">
      <dgm:prSet presAssocID="{2BB52B94-34BD-4625-A215-936F75202DD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01AD937-E33B-487F-AC0D-949E11403843}" type="pres">
      <dgm:prSet presAssocID="{2BB52B94-34BD-4625-A215-936F75202DDB}" presName="spaceRect" presStyleCnt="0"/>
      <dgm:spPr/>
    </dgm:pt>
    <dgm:pt modelId="{1008DB87-A134-49F2-8546-6CCAA5EE95F7}" type="pres">
      <dgm:prSet presAssocID="{2BB52B94-34BD-4625-A215-936F75202DDB}" presName="textRect" presStyleLbl="revTx" presStyleIdx="1" presStyleCnt="4" custScaleY="105805" custLinFactNeighborX="-6789" custLinFactNeighborY="-1244">
        <dgm:presLayoutVars>
          <dgm:chMax val="1"/>
          <dgm:chPref val="1"/>
        </dgm:presLayoutVars>
      </dgm:prSet>
      <dgm:spPr/>
    </dgm:pt>
    <dgm:pt modelId="{138991D9-9195-4541-A2D8-49AC8FE1071A}" type="pres">
      <dgm:prSet presAssocID="{EDF67DFD-7CFC-42FB-928F-A3D2FBB1A7D4}" presName="sibTrans" presStyleCnt="0"/>
      <dgm:spPr/>
    </dgm:pt>
    <dgm:pt modelId="{A73B4E2A-296A-4F93-A9F6-F94C90852D3A}" type="pres">
      <dgm:prSet presAssocID="{FA6BD0BB-51A6-46ED-A7DD-A99536D4DCFE}" presName="compNode" presStyleCnt="0"/>
      <dgm:spPr/>
    </dgm:pt>
    <dgm:pt modelId="{81D4BEC5-5A7E-4CB0-A9F2-0E3201592217}" type="pres">
      <dgm:prSet presAssocID="{FA6BD0BB-51A6-46ED-A7DD-A99536D4DCFE}" presName="iconBgRect" presStyleLbl="bgShp" presStyleIdx="2" presStyleCnt="4"/>
      <dgm:spPr/>
    </dgm:pt>
    <dgm:pt modelId="{CED0ACCF-DEFC-4609-826F-6982FDB33AA8}" type="pres">
      <dgm:prSet presAssocID="{FA6BD0BB-51A6-46ED-A7DD-A99536D4DCF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7ADF060C-2BB6-43ED-9857-0BB587D21C21}" type="pres">
      <dgm:prSet presAssocID="{FA6BD0BB-51A6-46ED-A7DD-A99536D4DCFE}" presName="spaceRect" presStyleCnt="0"/>
      <dgm:spPr/>
    </dgm:pt>
    <dgm:pt modelId="{37F364D5-8C29-44C5-B2F6-683F2CECED4B}" type="pres">
      <dgm:prSet presAssocID="{FA6BD0BB-51A6-46ED-A7DD-A99536D4DCFE}" presName="textRect" presStyleLbl="revTx" presStyleIdx="2" presStyleCnt="4" custScaleY="104766" custLinFactNeighborX="-3884" custLinFactNeighborY="-2487">
        <dgm:presLayoutVars>
          <dgm:chMax val="1"/>
          <dgm:chPref val="1"/>
        </dgm:presLayoutVars>
      </dgm:prSet>
      <dgm:spPr/>
    </dgm:pt>
    <dgm:pt modelId="{06D89D02-8359-43E0-92AC-7C5912683435}" type="pres">
      <dgm:prSet presAssocID="{800B358A-EB2E-45AD-A886-28D03C72172C}" presName="sibTrans" presStyleCnt="0"/>
      <dgm:spPr/>
    </dgm:pt>
    <dgm:pt modelId="{865BC5C4-8F0B-4D67-A972-830CE20C1013}" type="pres">
      <dgm:prSet presAssocID="{177ACC41-BBCE-425E-9454-713BD6595295}" presName="compNode" presStyleCnt="0"/>
      <dgm:spPr/>
    </dgm:pt>
    <dgm:pt modelId="{E43CB2E2-653D-4F84-A143-26A648BA39E1}" type="pres">
      <dgm:prSet presAssocID="{177ACC41-BBCE-425E-9454-713BD6595295}" presName="iconBgRect" presStyleLbl="bgShp" presStyleIdx="3" presStyleCnt="4"/>
      <dgm:spPr/>
    </dgm:pt>
    <dgm:pt modelId="{D0AE728A-DEB6-4515-B2CC-DCCA5CCB513B}" type="pres">
      <dgm:prSet presAssocID="{177ACC41-BBCE-425E-9454-713BD659529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pping bag"/>
        </a:ext>
      </dgm:extLst>
    </dgm:pt>
    <dgm:pt modelId="{0662F691-AF51-4CC3-A89D-8983E536730A}" type="pres">
      <dgm:prSet presAssocID="{177ACC41-BBCE-425E-9454-713BD6595295}" presName="spaceRect" presStyleCnt="0"/>
      <dgm:spPr/>
    </dgm:pt>
    <dgm:pt modelId="{4A7B58FE-A2CB-43D8-9876-DCC9FE490D72}" type="pres">
      <dgm:prSet presAssocID="{177ACC41-BBCE-425E-9454-713BD6595295}" presName="textRect" presStyleLbl="revTx" presStyleIdx="3" presStyleCnt="4" custScaleY="105805" custLinFactNeighborX="-3755" custLinFactNeighborY="999">
        <dgm:presLayoutVars>
          <dgm:chMax val="1"/>
          <dgm:chPref val="1"/>
        </dgm:presLayoutVars>
      </dgm:prSet>
      <dgm:spPr/>
    </dgm:pt>
  </dgm:ptLst>
  <dgm:cxnLst>
    <dgm:cxn modelId="{D4E4AB26-09D5-481D-B810-8860D9B787E6}" type="presOf" srcId="{A194ADD8-3A0E-4578-833E-027007E1092E}" destId="{0DC4C937-C6B8-4634-A939-BC02AB17E649}" srcOrd="0" destOrd="0" presId="urn:microsoft.com/office/officeart/2018/5/layout/IconCircleLabelList"/>
    <dgm:cxn modelId="{A8E7CA2C-C1E3-430C-B8A2-66DD5511F2EB}" srcId="{E1A24852-EC00-41E3-893D-69BDA6E52C38}" destId="{177ACC41-BBCE-425E-9454-713BD6595295}" srcOrd="3" destOrd="0" parTransId="{F378AC27-1C6B-4FD9-AA57-72B1EE5B671A}" sibTransId="{C7E17F0B-92C8-45FB-8E02-08357FC90245}"/>
    <dgm:cxn modelId="{9602E534-D08B-43DB-A410-7A389F42C5CA}" type="presOf" srcId="{2BB52B94-34BD-4625-A215-936F75202DDB}" destId="{1008DB87-A134-49F2-8546-6CCAA5EE95F7}" srcOrd="0" destOrd="0" presId="urn:microsoft.com/office/officeart/2018/5/layout/IconCircleLabelList"/>
    <dgm:cxn modelId="{1898DF39-BCE1-4710-8A23-FF8936B3B784}" type="presOf" srcId="{177ACC41-BBCE-425E-9454-713BD6595295}" destId="{4A7B58FE-A2CB-43D8-9876-DCC9FE490D72}" srcOrd="0" destOrd="0" presId="urn:microsoft.com/office/officeart/2018/5/layout/IconCircleLabelList"/>
    <dgm:cxn modelId="{D63F0861-FC2C-4DF0-B077-FB1EDB2A6983}" srcId="{E1A24852-EC00-41E3-893D-69BDA6E52C38}" destId="{FA6BD0BB-51A6-46ED-A7DD-A99536D4DCFE}" srcOrd="2" destOrd="0" parTransId="{C49268FC-155A-49AB-8544-1F255D2E1CA7}" sibTransId="{800B358A-EB2E-45AD-A886-28D03C72172C}"/>
    <dgm:cxn modelId="{20952799-DE89-448C-B320-545535963644}" type="presOf" srcId="{E1A24852-EC00-41E3-893D-69BDA6E52C38}" destId="{556E60C1-E448-431C-A59F-A4E6242A48F8}" srcOrd="0" destOrd="0" presId="urn:microsoft.com/office/officeart/2018/5/layout/IconCircleLabelList"/>
    <dgm:cxn modelId="{8F5542B1-C64A-41DE-8C95-9114A9365AB6}" type="presOf" srcId="{FA6BD0BB-51A6-46ED-A7DD-A99536D4DCFE}" destId="{37F364D5-8C29-44C5-B2F6-683F2CECED4B}" srcOrd="0" destOrd="0" presId="urn:microsoft.com/office/officeart/2018/5/layout/IconCircleLabelList"/>
    <dgm:cxn modelId="{A6C7F4C7-DF86-4B63-9F4D-8639B886077C}" srcId="{E1A24852-EC00-41E3-893D-69BDA6E52C38}" destId="{A194ADD8-3A0E-4578-833E-027007E1092E}" srcOrd="0" destOrd="0" parTransId="{B139CAF4-47ED-4732-9DD9-5B2EA2F1F512}" sibTransId="{28409AEE-D0C7-4E02-B313-3C487916D18D}"/>
    <dgm:cxn modelId="{38F813E6-8305-4942-ACC4-09D2064A6871}" srcId="{E1A24852-EC00-41E3-893D-69BDA6E52C38}" destId="{2BB52B94-34BD-4625-A215-936F75202DDB}" srcOrd="1" destOrd="0" parTransId="{62BF1597-6117-4AB4-9334-E35408D25159}" sibTransId="{EDF67DFD-7CFC-42FB-928F-A3D2FBB1A7D4}"/>
    <dgm:cxn modelId="{24C1707F-82CD-4511-9EDE-1A67052DBDD4}" type="presParOf" srcId="{556E60C1-E448-431C-A59F-A4E6242A48F8}" destId="{4F62DC17-AC98-4AA0-B8E3-F0D44F8FAE49}" srcOrd="0" destOrd="0" presId="urn:microsoft.com/office/officeart/2018/5/layout/IconCircleLabelList"/>
    <dgm:cxn modelId="{8A2551C0-153E-4DBB-8663-A1DB855B35EF}" type="presParOf" srcId="{4F62DC17-AC98-4AA0-B8E3-F0D44F8FAE49}" destId="{5BC6463B-E9A2-4556-B6E2-E754E3D78F78}" srcOrd="0" destOrd="0" presId="urn:microsoft.com/office/officeart/2018/5/layout/IconCircleLabelList"/>
    <dgm:cxn modelId="{85A4876E-4D19-4DD5-83FB-CAA08EAC6C4C}" type="presParOf" srcId="{4F62DC17-AC98-4AA0-B8E3-F0D44F8FAE49}" destId="{5F4997D3-2931-4E8B-99ED-766A09F99208}" srcOrd="1" destOrd="0" presId="urn:microsoft.com/office/officeart/2018/5/layout/IconCircleLabelList"/>
    <dgm:cxn modelId="{118E2F22-6FF0-412F-B330-07F37207CA37}" type="presParOf" srcId="{4F62DC17-AC98-4AA0-B8E3-F0D44F8FAE49}" destId="{C7AD3B35-4DFD-412B-86CC-7950B03171F2}" srcOrd="2" destOrd="0" presId="urn:microsoft.com/office/officeart/2018/5/layout/IconCircleLabelList"/>
    <dgm:cxn modelId="{6FA76C81-C003-4FD5-873C-969F29ECC6B6}" type="presParOf" srcId="{4F62DC17-AC98-4AA0-B8E3-F0D44F8FAE49}" destId="{0DC4C937-C6B8-4634-A939-BC02AB17E649}" srcOrd="3" destOrd="0" presId="urn:microsoft.com/office/officeart/2018/5/layout/IconCircleLabelList"/>
    <dgm:cxn modelId="{4B124622-FD02-4CBD-9171-923621E56216}" type="presParOf" srcId="{556E60C1-E448-431C-A59F-A4E6242A48F8}" destId="{39A1E733-8B01-4C9D-9E68-46759B790152}" srcOrd="1" destOrd="0" presId="urn:microsoft.com/office/officeart/2018/5/layout/IconCircleLabelList"/>
    <dgm:cxn modelId="{38764765-FF27-4AEB-BF9C-C8F7FA6D07A9}" type="presParOf" srcId="{556E60C1-E448-431C-A59F-A4E6242A48F8}" destId="{0ECA6259-EC12-4A7C-829E-ECA514EE4BAB}" srcOrd="2" destOrd="0" presId="urn:microsoft.com/office/officeart/2018/5/layout/IconCircleLabelList"/>
    <dgm:cxn modelId="{FCF14691-BA50-4A92-BAB0-8DB41CB114CE}" type="presParOf" srcId="{0ECA6259-EC12-4A7C-829E-ECA514EE4BAB}" destId="{6BE6ECE5-2717-4A11-AA29-601E0F962D19}" srcOrd="0" destOrd="0" presId="urn:microsoft.com/office/officeart/2018/5/layout/IconCircleLabelList"/>
    <dgm:cxn modelId="{65060962-BDB6-4A92-83C6-5FDF6F88FCB0}" type="presParOf" srcId="{0ECA6259-EC12-4A7C-829E-ECA514EE4BAB}" destId="{9037485B-DCF2-4310-9DF5-5C43D6725589}" srcOrd="1" destOrd="0" presId="urn:microsoft.com/office/officeart/2018/5/layout/IconCircleLabelList"/>
    <dgm:cxn modelId="{4457C5E1-4547-43C0-AAF1-2D42C1552F5E}" type="presParOf" srcId="{0ECA6259-EC12-4A7C-829E-ECA514EE4BAB}" destId="{301AD937-E33B-487F-AC0D-949E11403843}" srcOrd="2" destOrd="0" presId="urn:microsoft.com/office/officeart/2018/5/layout/IconCircleLabelList"/>
    <dgm:cxn modelId="{67360FE6-5FCC-48EA-A86D-61E92B9D0B53}" type="presParOf" srcId="{0ECA6259-EC12-4A7C-829E-ECA514EE4BAB}" destId="{1008DB87-A134-49F2-8546-6CCAA5EE95F7}" srcOrd="3" destOrd="0" presId="urn:microsoft.com/office/officeart/2018/5/layout/IconCircleLabelList"/>
    <dgm:cxn modelId="{9E5664E4-55B6-4802-BD21-ED415364ADAF}" type="presParOf" srcId="{556E60C1-E448-431C-A59F-A4E6242A48F8}" destId="{138991D9-9195-4541-A2D8-49AC8FE1071A}" srcOrd="3" destOrd="0" presId="urn:microsoft.com/office/officeart/2018/5/layout/IconCircleLabelList"/>
    <dgm:cxn modelId="{465D90EF-CE6B-456F-99BF-A97435F81752}" type="presParOf" srcId="{556E60C1-E448-431C-A59F-A4E6242A48F8}" destId="{A73B4E2A-296A-4F93-A9F6-F94C90852D3A}" srcOrd="4" destOrd="0" presId="urn:microsoft.com/office/officeart/2018/5/layout/IconCircleLabelList"/>
    <dgm:cxn modelId="{AEB4DB80-1926-4008-9EE6-F5813CF76822}" type="presParOf" srcId="{A73B4E2A-296A-4F93-A9F6-F94C90852D3A}" destId="{81D4BEC5-5A7E-4CB0-A9F2-0E3201592217}" srcOrd="0" destOrd="0" presId="urn:microsoft.com/office/officeart/2018/5/layout/IconCircleLabelList"/>
    <dgm:cxn modelId="{F7BCB9A3-2CE5-4AB2-904D-0BFC653B068F}" type="presParOf" srcId="{A73B4E2A-296A-4F93-A9F6-F94C90852D3A}" destId="{CED0ACCF-DEFC-4609-826F-6982FDB33AA8}" srcOrd="1" destOrd="0" presId="urn:microsoft.com/office/officeart/2018/5/layout/IconCircleLabelList"/>
    <dgm:cxn modelId="{EFF4702B-30C0-4829-BE48-29C3A919FA50}" type="presParOf" srcId="{A73B4E2A-296A-4F93-A9F6-F94C90852D3A}" destId="{7ADF060C-2BB6-43ED-9857-0BB587D21C21}" srcOrd="2" destOrd="0" presId="urn:microsoft.com/office/officeart/2018/5/layout/IconCircleLabelList"/>
    <dgm:cxn modelId="{45DFF7AC-7EDC-44A1-8687-61A621277669}" type="presParOf" srcId="{A73B4E2A-296A-4F93-A9F6-F94C90852D3A}" destId="{37F364D5-8C29-44C5-B2F6-683F2CECED4B}" srcOrd="3" destOrd="0" presId="urn:microsoft.com/office/officeart/2018/5/layout/IconCircleLabelList"/>
    <dgm:cxn modelId="{FECCD3E6-C88E-4B6E-97B1-18BAD344D349}" type="presParOf" srcId="{556E60C1-E448-431C-A59F-A4E6242A48F8}" destId="{06D89D02-8359-43E0-92AC-7C5912683435}" srcOrd="5" destOrd="0" presId="urn:microsoft.com/office/officeart/2018/5/layout/IconCircleLabelList"/>
    <dgm:cxn modelId="{8A98AFAB-EB1D-409C-9124-97D6436DE00D}" type="presParOf" srcId="{556E60C1-E448-431C-A59F-A4E6242A48F8}" destId="{865BC5C4-8F0B-4D67-A972-830CE20C1013}" srcOrd="6" destOrd="0" presId="urn:microsoft.com/office/officeart/2018/5/layout/IconCircleLabelList"/>
    <dgm:cxn modelId="{E5584DDB-2080-4633-8479-A84753F5D27B}" type="presParOf" srcId="{865BC5C4-8F0B-4D67-A972-830CE20C1013}" destId="{E43CB2E2-653D-4F84-A143-26A648BA39E1}" srcOrd="0" destOrd="0" presId="urn:microsoft.com/office/officeart/2018/5/layout/IconCircleLabelList"/>
    <dgm:cxn modelId="{AB20E5A1-C68B-4778-B1DF-1431DFC5ADFD}" type="presParOf" srcId="{865BC5C4-8F0B-4D67-A972-830CE20C1013}" destId="{D0AE728A-DEB6-4515-B2CC-DCCA5CCB513B}" srcOrd="1" destOrd="0" presId="urn:microsoft.com/office/officeart/2018/5/layout/IconCircleLabelList"/>
    <dgm:cxn modelId="{D3D24043-53EB-4371-833A-D1DA9837667B}" type="presParOf" srcId="{865BC5C4-8F0B-4D67-A972-830CE20C1013}" destId="{0662F691-AF51-4CC3-A89D-8983E536730A}" srcOrd="2" destOrd="0" presId="urn:microsoft.com/office/officeart/2018/5/layout/IconCircleLabelList"/>
    <dgm:cxn modelId="{6D8ED0C5-CD0E-4272-ABEB-17726C5F6A60}" type="presParOf" srcId="{865BC5C4-8F0B-4D67-A972-830CE20C1013}" destId="{4A7B58FE-A2CB-43D8-9876-DCC9FE490D7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E9546-2916-45AA-942F-B3547AD50F45}">
      <dsp:nvSpPr>
        <dsp:cNvPr id="0" name=""/>
        <dsp:cNvSpPr/>
      </dsp:nvSpPr>
      <dsp:spPr>
        <a:xfrm>
          <a:off x="2143996" y="957645"/>
          <a:ext cx="4624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47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62905" y="1000899"/>
        <a:ext cx="24653" cy="4930"/>
      </dsp:txXfrm>
    </dsp:sp>
    <dsp:sp modelId="{25A3F119-CFDB-4211-AAB7-3E5447C03ABA}">
      <dsp:nvSpPr>
        <dsp:cNvPr id="0" name=""/>
        <dsp:cNvSpPr/>
      </dsp:nvSpPr>
      <dsp:spPr>
        <a:xfrm>
          <a:off x="2001" y="360226"/>
          <a:ext cx="2143794" cy="12862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latin typeface="+mn-lt"/>
              <a:cs typeface="Arial" panose="020B0604020202020204" pitchFamily="34" charset="0"/>
            </a:rPr>
            <a:t>About ECU &amp; Our Library</a:t>
          </a:r>
          <a:endParaRPr lang="en-US" sz="1900" kern="1200"/>
        </a:p>
      </dsp:txBody>
      <dsp:txXfrm>
        <a:off x="2001" y="360226"/>
        <a:ext cx="2143794" cy="1286276"/>
      </dsp:txXfrm>
    </dsp:sp>
    <dsp:sp modelId="{CE1327F5-7251-4ABD-B1AC-D0AEBB24A1B1}">
      <dsp:nvSpPr>
        <dsp:cNvPr id="0" name=""/>
        <dsp:cNvSpPr/>
      </dsp:nvSpPr>
      <dsp:spPr>
        <a:xfrm>
          <a:off x="4780863" y="957645"/>
          <a:ext cx="4624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472" y="45720"/>
              </a:lnTo>
            </a:path>
          </a:pathLst>
        </a:custGeom>
        <a:noFill/>
        <a:ln w="12700" cap="flat" cmpd="sng" algn="ctr">
          <a:solidFill>
            <a:schemeClr val="accent2">
              <a:hueOff val="-2554282"/>
              <a:satOff val="-3082"/>
              <a:lumOff val="-3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99773" y="1000899"/>
        <a:ext cx="24653" cy="4930"/>
      </dsp:txXfrm>
    </dsp:sp>
    <dsp:sp modelId="{0905C6EE-0893-422D-BA35-FF775475030E}">
      <dsp:nvSpPr>
        <dsp:cNvPr id="0" name=""/>
        <dsp:cNvSpPr/>
      </dsp:nvSpPr>
      <dsp:spPr>
        <a:xfrm>
          <a:off x="2638868" y="360226"/>
          <a:ext cx="2143794" cy="1286276"/>
        </a:xfrm>
        <a:prstGeom prst="rect">
          <a:avLst/>
        </a:prstGeom>
        <a:solidFill>
          <a:schemeClr val="accent2">
            <a:hueOff val="-2189385"/>
            <a:satOff val="-2641"/>
            <a:lumOff val="-2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latin typeface="+mn-lt"/>
              <a:ea typeface="Aptos" panose="020B0004020202020204" pitchFamily="34" charset="0"/>
              <a:cs typeface="Arial"/>
            </a:rPr>
            <a:t>Development of Circulation’s Equipment Collection</a:t>
          </a:r>
          <a:endParaRPr lang="en-US" sz="1900" kern="1200"/>
        </a:p>
      </dsp:txBody>
      <dsp:txXfrm>
        <a:off x="2638868" y="360226"/>
        <a:ext cx="2143794" cy="1286276"/>
      </dsp:txXfrm>
    </dsp:sp>
    <dsp:sp modelId="{440FC0C5-927C-40A6-BD88-11292ED1B5FA}">
      <dsp:nvSpPr>
        <dsp:cNvPr id="0" name=""/>
        <dsp:cNvSpPr/>
      </dsp:nvSpPr>
      <dsp:spPr>
        <a:xfrm>
          <a:off x="7417731" y="957645"/>
          <a:ext cx="4624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472" y="45720"/>
              </a:lnTo>
            </a:path>
          </a:pathLst>
        </a:custGeom>
        <a:noFill/>
        <a:ln w="12700" cap="flat" cmpd="sng" algn="ctr">
          <a:solidFill>
            <a:schemeClr val="accent2">
              <a:hueOff val="-5108564"/>
              <a:satOff val="-6163"/>
              <a:lumOff val="-6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6640" y="1000899"/>
        <a:ext cx="24653" cy="4930"/>
      </dsp:txXfrm>
    </dsp:sp>
    <dsp:sp modelId="{3EC32214-6DF7-4BEA-AB1C-A20EA291EBC8}">
      <dsp:nvSpPr>
        <dsp:cNvPr id="0" name=""/>
        <dsp:cNvSpPr/>
      </dsp:nvSpPr>
      <dsp:spPr>
        <a:xfrm>
          <a:off x="5275736" y="360226"/>
          <a:ext cx="2143794" cy="1286276"/>
        </a:xfrm>
        <a:prstGeom prst="rect">
          <a:avLst/>
        </a:prstGeom>
        <a:solidFill>
          <a:schemeClr val="accent2">
            <a:hueOff val="-4378769"/>
            <a:satOff val="-5283"/>
            <a:lumOff val="-5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ea typeface="Calibri" panose="020F0502020204030204"/>
              <a:cs typeface="Arial"/>
            </a:rPr>
            <a:t>The Equipment We Circulate &amp; Why We Do</a:t>
          </a:r>
          <a:endParaRPr lang="en-US" sz="1900" kern="1200"/>
        </a:p>
      </dsp:txBody>
      <dsp:txXfrm>
        <a:off x="5275736" y="360226"/>
        <a:ext cx="2143794" cy="1286276"/>
      </dsp:txXfrm>
    </dsp:sp>
    <dsp:sp modelId="{DA6785C9-C6A6-42F2-99D9-EFAEA9DC0E36}">
      <dsp:nvSpPr>
        <dsp:cNvPr id="0" name=""/>
        <dsp:cNvSpPr/>
      </dsp:nvSpPr>
      <dsp:spPr>
        <a:xfrm>
          <a:off x="1073898" y="1644703"/>
          <a:ext cx="7910602" cy="462472"/>
        </a:xfrm>
        <a:custGeom>
          <a:avLst/>
          <a:gdLst/>
          <a:ahLst/>
          <a:cxnLst/>
          <a:rect l="0" t="0" r="0" b="0"/>
          <a:pathLst>
            <a:path>
              <a:moveTo>
                <a:pt x="7910602" y="0"/>
              </a:moveTo>
              <a:lnTo>
                <a:pt x="7910602" y="248336"/>
              </a:lnTo>
              <a:lnTo>
                <a:pt x="0" y="248336"/>
              </a:lnTo>
              <a:lnTo>
                <a:pt x="0" y="462472"/>
              </a:lnTo>
            </a:path>
          </a:pathLst>
        </a:custGeom>
        <a:noFill/>
        <a:ln w="12700" cap="flat" cmpd="sng" algn="ctr">
          <a:solidFill>
            <a:schemeClr val="accent2">
              <a:hueOff val="-7662845"/>
              <a:satOff val="-9245"/>
              <a:lumOff val="-98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31051" y="1873474"/>
        <a:ext cx="396297" cy="4930"/>
      </dsp:txXfrm>
    </dsp:sp>
    <dsp:sp modelId="{6B910EC3-22C5-4EDF-B94E-489DE4CF71DB}">
      <dsp:nvSpPr>
        <dsp:cNvPr id="0" name=""/>
        <dsp:cNvSpPr/>
      </dsp:nvSpPr>
      <dsp:spPr>
        <a:xfrm>
          <a:off x="7912603" y="360226"/>
          <a:ext cx="2143794" cy="1286276"/>
        </a:xfrm>
        <a:prstGeom prst="rect">
          <a:avLst/>
        </a:prstGeom>
        <a:solidFill>
          <a:schemeClr val="accent2">
            <a:hueOff val="-6568153"/>
            <a:satOff val="-7924"/>
            <a:lumOff val="-84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ea typeface="Calibri" panose="020F0502020204030204"/>
              <a:cs typeface="Arial"/>
            </a:rPr>
            <a:t>Repair Form &amp; Analysis</a:t>
          </a:r>
          <a:endParaRPr lang="en-US" sz="1900" kern="1200"/>
        </a:p>
      </dsp:txBody>
      <dsp:txXfrm>
        <a:off x="7912603" y="360226"/>
        <a:ext cx="2143794" cy="1286276"/>
      </dsp:txXfrm>
    </dsp:sp>
    <dsp:sp modelId="{C52F63D9-0C48-4CEF-868D-810CCA54B68D}">
      <dsp:nvSpPr>
        <dsp:cNvPr id="0" name=""/>
        <dsp:cNvSpPr/>
      </dsp:nvSpPr>
      <dsp:spPr>
        <a:xfrm>
          <a:off x="2143996" y="2736994"/>
          <a:ext cx="4624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472" y="45720"/>
              </a:lnTo>
            </a:path>
          </a:pathLst>
        </a:custGeom>
        <a:noFill/>
        <a:ln w="12700" cap="flat" cmpd="sng" algn="ctr">
          <a:solidFill>
            <a:schemeClr val="accent2">
              <a:hueOff val="-10217128"/>
              <a:satOff val="-12327"/>
              <a:lumOff val="-130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62905" y="2780249"/>
        <a:ext cx="24653" cy="4930"/>
      </dsp:txXfrm>
    </dsp:sp>
    <dsp:sp modelId="{103453F7-4ADE-413F-B822-662FBFE0B49A}">
      <dsp:nvSpPr>
        <dsp:cNvPr id="0" name=""/>
        <dsp:cNvSpPr/>
      </dsp:nvSpPr>
      <dsp:spPr>
        <a:xfrm>
          <a:off x="2001" y="2139576"/>
          <a:ext cx="2143794" cy="1286276"/>
        </a:xfrm>
        <a:prstGeom prst="rect">
          <a:avLst/>
        </a:prstGeom>
        <a:solidFill>
          <a:schemeClr val="accent2">
            <a:hueOff val="-8757538"/>
            <a:satOff val="-10566"/>
            <a:lumOff val="-112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latin typeface="+mn-lt"/>
              <a:ea typeface="Aptos" panose="020B0004020202020204" pitchFamily="34" charset="0"/>
              <a:cs typeface="Arial" panose="020B0604020202020204" pitchFamily="34" charset="0"/>
            </a:rPr>
            <a:t>Tips on Resolving Tech Issues</a:t>
          </a:r>
          <a:endParaRPr lang="en-US" sz="1900" kern="1200"/>
        </a:p>
      </dsp:txBody>
      <dsp:txXfrm>
        <a:off x="2001" y="2139576"/>
        <a:ext cx="2143794" cy="1286276"/>
      </dsp:txXfrm>
    </dsp:sp>
    <dsp:sp modelId="{C8BCEC3F-71EC-4F25-8F6B-875DF11925B5}">
      <dsp:nvSpPr>
        <dsp:cNvPr id="0" name=""/>
        <dsp:cNvSpPr/>
      </dsp:nvSpPr>
      <dsp:spPr>
        <a:xfrm>
          <a:off x="4780863" y="2736994"/>
          <a:ext cx="4624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472" y="45720"/>
              </a:lnTo>
            </a:path>
          </a:pathLst>
        </a:custGeom>
        <a:noFill/>
        <a:ln w="12700" cap="flat" cmpd="sng" algn="ctr">
          <a:solidFill>
            <a:schemeClr val="accent2">
              <a:hueOff val="-12771409"/>
              <a:satOff val="-15408"/>
              <a:lumOff val="-163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99773" y="2780249"/>
        <a:ext cx="24653" cy="4930"/>
      </dsp:txXfrm>
    </dsp:sp>
    <dsp:sp modelId="{C6087D7B-7982-4D40-8ADD-1DCAC026555A}">
      <dsp:nvSpPr>
        <dsp:cNvPr id="0" name=""/>
        <dsp:cNvSpPr/>
      </dsp:nvSpPr>
      <dsp:spPr>
        <a:xfrm>
          <a:off x="2638868" y="2139576"/>
          <a:ext cx="2143794" cy="1286276"/>
        </a:xfrm>
        <a:prstGeom prst="rect">
          <a:avLst/>
        </a:prstGeom>
        <a:solidFill>
          <a:schemeClr val="accent2">
            <a:hueOff val="-10946922"/>
            <a:satOff val="-13207"/>
            <a:lumOff val="-140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latin typeface="+mn-lt"/>
              <a:cs typeface="Arial" panose="020B0604020202020204" pitchFamily="34" charset="0"/>
            </a:rPr>
            <a:t>Training Circulation Coworkers</a:t>
          </a:r>
          <a:endParaRPr lang="en-US" sz="1900" kern="1200"/>
        </a:p>
      </dsp:txBody>
      <dsp:txXfrm>
        <a:off x="2638868" y="2139576"/>
        <a:ext cx="2143794" cy="1286276"/>
      </dsp:txXfrm>
    </dsp:sp>
    <dsp:sp modelId="{8A3E05AB-EF07-4F8E-82B1-6CF581EBE9BD}">
      <dsp:nvSpPr>
        <dsp:cNvPr id="0" name=""/>
        <dsp:cNvSpPr/>
      </dsp:nvSpPr>
      <dsp:spPr>
        <a:xfrm>
          <a:off x="7417731" y="2736994"/>
          <a:ext cx="4624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472" y="45720"/>
              </a:lnTo>
            </a:path>
          </a:pathLst>
        </a:custGeom>
        <a:noFill/>
        <a:ln w="12700" cap="flat" cmpd="sng" algn="ctr">
          <a:solidFill>
            <a:schemeClr val="accent2">
              <a:hueOff val="-15325691"/>
              <a:satOff val="-18490"/>
              <a:lumOff val="-196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6640" y="2780249"/>
        <a:ext cx="24653" cy="4930"/>
      </dsp:txXfrm>
    </dsp:sp>
    <dsp:sp modelId="{7FA89DE4-62EB-4CD8-A622-2F739ED89E22}">
      <dsp:nvSpPr>
        <dsp:cNvPr id="0" name=""/>
        <dsp:cNvSpPr/>
      </dsp:nvSpPr>
      <dsp:spPr>
        <a:xfrm>
          <a:off x="5275736" y="2139576"/>
          <a:ext cx="2143794" cy="1286276"/>
        </a:xfrm>
        <a:prstGeom prst="rect">
          <a:avLst/>
        </a:prstGeom>
        <a:solidFill>
          <a:schemeClr val="accent2">
            <a:hueOff val="-13136307"/>
            <a:satOff val="-15849"/>
            <a:lumOff val="-16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latin typeface="+mn-lt"/>
              <a:ea typeface="Aptos" panose="020B0004020202020204" pitchFamily="34" charset="0"/>
              <a:cs typeface="Arial"/>
            </a:rPr>
            <a:t>C</a:t>
          </a:r>
          <a:r>
            <a:rPr lang="en-US" sz="1900" kern="1200">
              <a:ea typeface="Aptos" panose="020B0004020202020204" pitchFamily="34" charset="0"/>
              <a:cs typeface="Arial"/>
            </a:rPr>
            <a:t>ollaborating with IT</a:t>
          </a:r>
          <a:endParaRPr lang="en-US" sz="1900" kern="1200"/>
        </a:p>
      </dsp:txBody>
      <dsp:txXfrm>
        <a:off x="5275736" y="2139576"/>
        <a:ext cx="2143794" cy="1286276"/>
      </dsp:txXfrm>
    </dsp:sp>
    <dsp:sp modelId="{CA442D4A-0502-4ABA-B861-46FE27762A96}">
      <dsp:nvSpPr>
        <dsp:cNvPr id="0" name=""/>
        <dsp:cNvSpPr/>
      </dsp:nvSpPr>
      <dsp:spPr>
        <a:xfrm>
          <a:off x="7912603" y="2139576"/>
          <a:ext cx="2143794" cy="1286276"/>
        </a:xfrm>
        <a:prstGeom prst="rect">
          <a:avLst/>
        </a:prstGeom>
        <a:solidFill>
          <a:schemeClr val="accent2">
            <a:hueOff val="-15325691"/>
            <a:satOff val="-18490"/>
            <a:lumOff val="-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48" tIns="110266" rIns="105048" bIns="1102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Arial" panose="020B0604020202020204" pitchFamily="34" charset="0"/>
            <a:buNone/>
          </a:pPr>
          <a:r>
            <a:rPr lang="en-US" sz="1900" kern="1200">
              <a:latin typeface="+mn-lt"/>
              <a:cs typeface="Arial" panose="020B0604020202020204" pitchFamily="34" charset="0"/>
            </a:rPr>
            <a:t>Trends, </a:t>
          </a:r>
          <a:r>
            <a:rPr lang="en-US" sz="1900" kern="1200">
              <a:latin typeface="+mn-lt"/>
              <a:ea typeface="Calibri" panose="020F0502020204030204"/>
              <a:cs typeface="Arial" panose="020B0604020202020204" pitchFamily="34" charset="0"/>
            </a:rPr>
            <a:t>Logistics, &amp; Takeaways</a:t>
          </a:r>
          <a:endParaRPr lang="en-US" sz="1900" kern="1200"/>
        </a:p>
      </dsp:txBody>
      <dsp:txXfrm>
        <a:off x="7912603" y="2139576"/>
        <a:ext cx="2143794" cy="12862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0F435-138C-469C-8CD5-948E2CB315E9}">
      <dsp:nvSpPr>
        <dsp:cNvPr id="0" name=""/>
        <dsp:cNvSpPr/>
      </dsp:nvSpPr>
      <dsp:spPr>
        <a:xfrm>
          <a:off x="0" y="1480731"/>
          <a:ext cx="11752728" cy="1974308"/>
        </a:xfrm>
        <a:prstGeom prst="notchedRightArrow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819D7-CD0F-4E2A-87B5-31466B154EE6}">
      <dsp:nvSpPr>
        <dsp:cNvPr id="0" name=""/>
        <dsp:cNvSpPr/>
      </dsp:nvSpPr>
      <dsp:spPr>
        <a:xfrm>
          <a:off x="308977" y="0"/>
          <a:ext cx="1913383" cy="197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2009-10: 1</a:t>
          </a:r>
          <a:r>
            <a:rPr lang="en-US" sz="1600" kern="1200" baseline="30000"/>
            <a:t>st</a:t>
          </a:r>
          <a:r>
            <a:rPr lang="en-US" sz="1600" kern="1200"/>
            <a:t> equip policy &amp; webpage- only laptops,    video cameras, tripods, headphones &amp; calculators</a:t>
          </a:r>
        </a:p>
      </dsp:txBody>
      <dsp:txXfrm>
        <a:off x="308977" y="0"/>
        <a:ext cx="1913383" cy="1974308"/>
      </dsp:txXfrm>
    </dsp:sp>
    <dsp:sp modelId="{DF3EA794-87DF-4C2B-BACA-B0C6BB1E07E3}">
      <dsp:nvSpPr>
        <dsp:cNvPr id="0" name=""/>
        <dsp:cNvSpPr/>
      </dsp:nvSpPr>
      <dsp:spPr>
        <a:xfrm>
          <a:off x="1031392" y="2221096"/>
          <a:ext cx="493577" cy="49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7E2B3-37DC-4E58-93A9-B068E0D648DF}">
      <dsp:nvSpPr>
        <dsp:cNvPr id="0" name=""/>
        <dsp:cNvSpPr/>
      </dsp:nvSpPr>
      <dsp:spPr>
        <a:xfrm>
          <a:off x="1816479" y="2961462"/>
          <a:ext cx="1709723" cy="197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2011: 11 types-  iPads,        Kindles, Nooks, &amp;     cassette player</a:t>
          </a:r>
        </a:p>
      </dsp:txBody>
      <dsp:txXfrm>
        <a:off x="1816479" y="2961462"/>
        <a:ext cx="1709723" cy="1974308"/>
      </dsp:txXfrm>
    </dsp:sp>
    <dsp:sp modelId="{41AEB56D-E3A2-4E7B-9D95-499F1295D69D}">
      <dsp:nvSpPr>
        <dsp:cNvPr id="0" name=""/>
        <dsp:cNvSpPr/>
      </dsp:nvSpPr>
      <dsp:spPr>
        <a:xfrm>
          <a:off x="2413262" y="2221096"/>
          <a:ext cx="493577" cy="49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A1DD3-6366-4B6F-AF31-91A7EC5FA4BB}">
      <dsp:nvSpPr>
        <dsp:cNvPr id="0" name=""/>
        <dsp:cNvSpPr/>
      </dsp:nvSpPr>
      <dsp:spPr>
        <a:xfrm>
          <a:off x="3535516" y="0"/>
          <a:ext cx="1715629" cy="197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Calibri"/>
              <a:cs typeface="Calibri"/>
            </a:rPr>
            <a:t>2016: 16 types- </a:t>
          </a:r>
          <a:r>
            <a:rPr lang="en-US" sz="1600" kern="1200" err="1">
              <a:ea typeface="Calibri"/>
              <a:cs typeface="Calibri"/>
            </a:rPr>
            <a:t>GoPros</a:t>
          </a:r>
          <a:r>
            <a:rPr lang="en-US" sz="1600" kern="1200">
              <a:ea typeface="Calibri"/>
              <a:cs typeface="Calibri"/>
            </a:rPr>
            <a:t>, Projectors Microphones, Blu-Ray/DVD drives/</a:t>
          </a:r>
          <a:r>
            <a:rPr lang="en-US" sz="1600" kern="1200">
              <a:latin typeface="Calibri Light" panose="020F0302020204030204"/>
              <a:ea typeface="Calibri"/>
              <a:cs typeface="Calibri"/>
            </a:rPr>
            <a:t>players</a:t>
          </a:r>
          <a:endParaRPr lang="en-US" sz="1600" kern="1200"/>
        </a:p>
      </dsp:txBody>
      <dsp:txXfrm>
        <a:off x="3535516" y="0"/>
        <a:ext cx="1715629" cy="1974308"/>
      </dsp:txXfrm>
    </dsp:sp>
    <dsp:sp modelId="{EE26FECD-C790-4F4D-B2EA-9D59610BB989}">
      <dsp:nvSpPr>
        <dsp:cNvPr id="0" name=""/>
        <dsp:cNvSpPr/>
      </dsp:nvSpPr>
      <dsp:spPr>
        <a:xfrm>
          <a:off x="4131723" y="2221096"/>
          <a:ext cx="493577" cy="49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A03CB-8B07-42EA-97DE-815D2CC84B8E}">
      <dsp:nvSpPr>
        <dsp:cNvPr id="0" name=""/>
        <dsp:cNvSpPr/>
      </dsp:nvSpPr>
      <dsp:spPr>
        <a:xfrm>
          <a:off x="5349792" y="2961462"/>
          <a:ext cx="1178859" cy="197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2018:        40 types- Laptop Kiosk,  portable printers &amp; scanners</a:t>
          </a:r>
          <a:endParaRPr lang="en-US" sz="1600" kern="1200">
            <a:ea typeface="Calibri"/>
            <a:cs typeface="Calibri"/>
          </a:endParaRPr>
        </a:p>
      </dsp:txBody>
      <dsp:txXfrm>
        <a:off x="5349792" y="2961462"/>
        <a:ext cx="1178859" cy="1974308"/>
      </dsp:txXfrm>
    </dsp:sp>
    <dsp:sp modelId="{300002D4-D412-4E0A-990D-4410B7D52A0B}">
      <dsp:nvSpPr>
        <dsp:cNvPr id="0" name=""/>
        <dsp:cNvSpPr/>
      </dsp:nvSpPr>
      <dsp:spPr>
        <a:xfrm>
          <a:off x="5680437" y="2221096"/>
          <a:ext cx="493577" cy="49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0B38A-74DE-4FE0-84BE-DFB2A97367E7}">
      <dsp:nvSpPr>
        <dsp:cNvPr id="0" name=""/>
        <dsp:cNvSpPr/>
      </dsp:nvSpPr>
      <dsp:spPr>
        <a:xfrm>
          <a:off x="6667002" y="0"/>
          <a:ext cx="1342544" cy="197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Calibri"/>
              <a:cs typeface="Calibri"/>
            </a:rPr>
            <a:t>2020: COVID added many laptops, headsets, webcams, &amp; hotspots</a:t>
          </a:r>
        </a:p>
      </dsp:txBody>
      <dsp:txXfrm>
        <a:off x="6667002" y="0"/>
        <a:ext cx="1342544" cy="1974308"/>
      </dsp:txXfrm>
    </dsp:sp>
    <dsp:sp modelId="{D85E9828-50E6-4031-9F9B-F395014E059E}">
      <dsp:nvSpPr>
        <dsp:cNvPr id="0" name=""/>
        <dsp:cNvSpPr/>
      </dsp:nvSpPr>
      <dsp:spPr>
        <a:xfrm>
          <a:off x="7085135" y="2221096"/>
          <a:ext cx="493577" cy="49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A8F4C-AD8F-4805-BD22-D81B0DD07BFC}">
      <dsp:nvSpPr>
        <dsp:cNvPr id="0" name=""/>
        <dsp:cNvSpPr/>
      </dsp:nvSpPr>
      <dsp:spPr>
        <a:xfrm>
          <a:off x="8157823" y="2961462"/>
          <a:ext cx="1178859" cy="197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a typeface="Calibri"/>
              <a:cs typeface="Calibri"/>
            </a:rPr>
            <a:t>2022:        52 types-  </a:t>
          </a:r>
          <a:r>
            <a:rPr lang="en-US" sz="1600" kern="1200" dirty="0" err="1">
              <a:ea typeface="Calibri"/>
              <a:cs typeface="Calibri"/>
            </a:rPr>
            <a:t>Swivl</a:t>
          </a:r>
          <a:r>
            <a:rPr lang="en-US" sz="1600" kern="1200" dirty="0">
              <a:ea typeface="Calibri"/>
              <a:cs typeface="Calibri"/>
            </a:rPr>
            <a:t>, lasers,&amp; drawing tablets</a:t>
          </a:r>
        </a:p>
      </dsp:txBody>
      <dsp:txXfrm>
        <a:off x="8157823" y="2961462"/>
        <a:ext cx="1178859" cy="1974308"/>
      </dsp:txXfrm>
    </dsp:sp>
    <dsp:sp modelId="{1B416276-5426-4DF9-8A2F-D9A6C73B6528}">
      <dsp:nvSpPr>
        <dsp:cNvPr id="0" name=""/>
        <dsp:cNvSpPr/>
      </dsp:nvSpPr>
      <dsp:spPr>
        <a:xfrm>
          <a:off x="8500465" y="2221096"/>
          <a:ext cx="493577" cy="49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933ED-F5BF-4CE9-AC9C-2B749D3DB175}">
      <dsp:nvSpPr>
        <dsp:cNvPr id="0" name=""/>
        <dsp:cNvSpPr/>
      </dsp:nvSpPr>
      <dsp:spPr>
        <a:xfrm>
          <a:off x="9395626" y="0"/>
          <a:ext cx="1178859" cy="197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2025: Withdrew down to    45 types</a:t>
          </a:r>
        </a:p>
      </dsp:txBody>
      <dsp:txXfrm>
        <a:off x="9395626" y="0"/>
        <a:ext cx="1178859" cy="1974308"/>
      </dsp:txXfrm>
    </dsp:sp>
    <dsp:sp modelId="{6FC14062-663A-46A9-AE3E-ECD86CCFE90F}">
      <dsp:nvSpPr>
        <dsp:cNvPr id="0" name=""/>
        <dsp:cNvSpPr/>
      </dsp:nvSpPr>
      <dsp:spPr>
        <a:xfrm>
          <a:off x="9738267" y="2221096"/>
          <a:ext cx="493577" cy="493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2F3B-07BC-448E-8788-BBF3F7BE2641}">
      <dsp:nvSpPr>
        <dsp:cNvPr id="0" name=""/>
        <dsp:cNvSpPr/>
      </dsp:nvSpPr>
      <dsp:spPr>
        <a:xfrm>
          <a:off x="0" y="5376"/>
          <a:ext cx="7421522" cy="125125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64809-8AFC-46B8-9A61-98BA7A480BB7}">
      <dsp:nvSpPr>
        <dsp:cNvPr id="0" name=""/>
        <dsp:cNvSpPr/>
      </dsp:nvSpPr>
      <dsp:spPr>
        <a:xfrm>
          <a:off x="378505" y="286909"/>
          <a:ext cx="688192" cy="6881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47973-B4D7-45E0-A692-41D9907577B9}">
      <dsp:nvSpPr>
        <dsp:cNvPr id="0" name=""/>
        <dsp:cNvSpPr/>
      </dsp:nvSpPr>
      <dsp:spPr>
        <a:xfrm>
          <a:off x="1445204" y="5376"/>
          <a:ext cx="3339684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Financial difficulties &amp; expense of equipment</a:t>
          </a:r>
        </a:p>
      </dsp:txBody>
      <dsp:txXfrm>
        <a:off x="1445204" y="5376"/>
        <a:ext cx="3339684" cy="1251259"/>
      </dsp:txXfrm>
    </dsp:sp>
    <dsp:sp modelId="{F92911E1-BDDD-4226-A370-41D50149B39B}">
      <dsp:nvSpPr>
        <dsp:cNvPr id="0" name=""/>
        <dsp:cNvSpPr/>
      </dsp:nvSpPr>
      <dsp:spPr>
        <a:xfrm>
          <a:off x="4784889" y="5376"/>
          <a:ext cx="2635220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Laptops *    </a:t>
          </a:r>
          <a:br>
            <a:rPr lang="en-US" sz="1600" kern="1200"/>
          </a:br>
          <a:r>
            <a:rPr lang="en-US" sz="1600" kern="1200"/>
            <a:t>Cameras</a:t>
          </a:r>
        </a:p>
      </dsp:txBody>
      <dsp:txXfrm>
        <a:off x="4784889" y="5376"/>
        <a:ext cx="2635220" cy="1251259"/>
      </dsp:txXfrm>
    </dsp:sp>
    <dsp:sp modelId="{6512CDC2-879E-43B4-AD46-0E93F3F563D1}">
      <dsp:nvSpPr>
        <dsp:cNvPr id="0" name=""/>
        <dsp:cNvSpPr/>
      </dsp:nvSpPr>
      <dsp:spPr>
        <a:xfrm>
          <a:off x="0" y="1569450"/>
          <a:ext cx="7421522" cy="125125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B4763-52E7-4F56-A8FB-C06231AF70CC}">
      <dsp:nvSpPr>
        <dsp:cNvPr id="0" name=""/>
        <dsp:cNvSpPr/>
      </dsp:nvSpPr>
      <dsp:spPr>
        <a:xfrm>
          <a:off x="378505" y="1850983"/>
          <a:ext cx="688192" cy="6881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9A64E-1212-4110-BE00-24EAB3B8083F}">
      <dsp:nvSpPr>
        <dsp:cNvPr id="0" name=""/>
        <dsp:cNvSpPr/>
      </dsp:nvSpPr>
      <dsp:spPr>
        <a:xfrm>
          <a:off x="1445204" y="1569450"/>
          <a:ext cx="3339684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Classes only use briefly</a:t>
          </a:r>
        </a:p>
      </dsp:txBody>
      <dsp:txXfrm>
        <a:off x="1445204" y="1569450"/>
        <a:ext cx="3339684" cy="1251259"/>
      </dsp:txXfrm>
    </dsp:sp>
    <dsp:sp modelId="{723F979D-4D6A-417C-9395-E470866019E1}">
      <dsp:nvSpPr>
        <dsp:cNvPr id="0" name=""/>
        <dsp:cNvSpPr/>
      </dsp:nvSpPr>
      <dsp:spPr>
        <a:xfrm>
          <a:off x="4784889" y="1569450"/>
          <a:ext cx="2635220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Thermal Imaging Camera     Laser Range Finder ** Portable Sound System     Art Kits</a:t>
          </a:r>
        </a:p>
      </dsp:txBody>
      <dsp:txXfrm>
        <a:off x="4784889" y="1569450"/>
        <a:ext cx="2635220" cy="1251259"/>
      </dsp:txXfrm>
    </dsp:sp>
    <dsp:sp modelId="{F652E224-C624-443C-8650-0461F909FFEA}">
      <dsp:nvSpPr>
        <dsp:cNvPr id="0" name=""/>
        <dsp:cNvSpPr/>
      </dsp:nvSpPr>
      <dsp:spPr>
        <a:xfrm>
          <a:off x="0" y="3133523"/>
          <a:ext cx="7421522" cy="125125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666A2-9BBE-4957-8907-769F80010FB4}">
      <dsp:nvSpPr>
        <dsp:cNvPr id="0" name=""/>
        <dsp:cNvSpPr/>
      </dsp:nvSpPr>
      <dsp:spPr>
        <a:xfrm>
          <a:off x="378505" y="3415057"/>
          <a:ext cx="688192" cy="6881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78F15-16B8-4A90-8621-0C63D1A3DD29}">
      <dsp:nvSpPr>
        <dsp:cNvPr id="0" name=""/>
        <dsp:cNvSpPr/>
      </dsp:nvSpPr>
      <dsp:spPr>
        <a:xfrm>
          <a:off x="1445204" y="3133523"/>
          <a:ext cx="3339684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Useful in emergencies and times of change.</a:t>
          </a:r>
        </a:p>
      </dsp:txBody>
      <dsp:txXfrm>
        <a:off x="1445204" y="3133523"/>
        <a:ext cx="3339684" cy="1251259"/>
      </dsp:txXfrm>
    </dsp:sp>
    <dsp:sp modelId="{66BDFB9C-7396-45CC-ACC9-3FEDBE52870B}">
      <dsp:nvSpPr>
        <dsp:cNvPr id="0" name=""/>
        <dsp:cNvSpPr/>
      </dsp:nvSpPr>
      <dsp:spPr>
        <a:xfrm>
          <a:off x="4784889" y="3133523"/>
          <a:ext cx="2635220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Omni Power Bank </a:t>
          </a:r>
          <a:br>
            <a:rPr lang="en-US" sz="1600" kern="1200"/>
          </a:br>
          <a:r>
            <a:rPr lang="en-US" sz="1600" kern="1200"/>
            <a:t>Hotspots  </a:t>
          </a:r>
          <a:br>
            <a:rPr lang="en-US" sz="1600" kern="1200"/>
          </a:br>
          <a:r>
            <a:rPr lang="en-US" sz="1600" kern="1200"/>
            <a:t>Computer Peripherals</a:t>
          </a:r>
        </a:p>
      </dsp:txBody>
      <dsp:txXfrm>
        <a:off x="4784889" y="3133523"/>
        <a:ext cx="2635220" cy="1251259"/>
      </dsp:txXfrm>
    </dsp:sp>
    <dsp:sp modelId="{2F931C63-4865-4971-95E0-CA057E806B49}">
      <dsp:nvSpPr>
        <dsp:cNvPr id="0" name=""/>
        <dsp:cNvSpPr/>
      </dsp:nvSpPr>
      <dsp:spPr>
        <a:xfrm>
          <a:off x="0" y="4697597"/>
          <a:ext cx="7421522" cy="125125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25461-B650-4802-9455-9CEE0F29846B}">
      <dsp:nvSpPr>
        <dsp:cNvPr id="0" name=""/>
        <dsp:cNvSpPr/>
      </dsp:nvSpPr>
      <dsp:spPr>
        <a:xfrm>
          <a:off x="378505" y="4979131"/>
          <a:ext cx="688192" cy="6881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F1CEB-B1FC-43CA-9759-521FFBA300DE}">
      <dsp:nvSpPr>
        <dsp:cNvPr id="0" name=""/>
        <dsp:cNvSpPr/>
      </dsp:nvSpPr>
      <dsp:spPr>
        <a:xfrm>
          <a:off x="1445204" y="4697597"/>
          <a:ext cx="3339684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Niche for in-library        study and stress-relief</a:t>
          </a:r>
        </a:p>
      </dsp:txBody>
      <dsp:txXfrm>
        <a:off x="1445204" y="4697597"/>
        <a:ext cx="3339684" cy="1251259"/>
      </dsp:txXfrm>
    </dsp:sp>
    <dsp:sp modelId="{344948ED-A30B-44E8-9ED0-1C3EE6BB96C3}">
      <dsp:nvSpPr>
        <dsp:cNvPr id="0" name=""/>
        <dsp:cNvSpPr/>
      </dsp:nvSpPr>
      <dsp:spPr>
        <a:xfrm>
          <a:off x="4784889" y="4697597"/>
          <a:ext cx="2635220" cy="1251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25" tIns="132425" rIns="132425" bIns="1324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Fidget Kits                 </a:t>
          </a:r>
          <a:br>
            <a:rPr lang="en-US" sz="1600" kern="1200"/>
          </a:br>
          <a:r>
            <a:rPr lang="en-US" sz="1600" kern="1200"/>
            <a:t>White Noise Machines</a:t>
          </a:r>
        </a:p>
      </dsp:txBody>
      <dsp:txXfrm>
        <a:off x="4784889" y="4697597"/>
        <a:ext cx="2635220" cy="12512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82F3B-07BC-448E-8788-BBF3F7BE2641}">
      <dsp:nvSpPr>
        <dsp:cNvPr id="0" name=""/>
        <dsp:cNvSpPr/>
      </dsp:nvSpPr>
      <dsp:spPr>
        <a:xfrm>
          <a:off x="0" y="5281"/>
          <a:ext cx="7421522" cy="11728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64809-8AFC-46B8-9A61-98BA7A480BB7}">
      <dsp:nvSpPr>
        <dsp:cNvPr id="0" name=""/>
        <dsp:cNvSpPr/>
      </dsp:nvSpPr>
      <dsp:spPr>
        <a:xfrm>
          <a:off x="354783" y="269169"/>
          <a:ext cx="645060" cy="6450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47973-B4D7-45E0-A692-41D9907577B9}">
      <dsp:nvSpPr>
        <dsp:cNvPr id="0" name=""/>
        <dsp:cNvSpPr/>
      </dsp:nvSpPr>
      <dsp:spPr>
        <a:xfrm>
          <a:off x="1354627" y="5281"/>
          <a:ext cx="3339684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a typeface="Calibri"/>
              <a:cs typeface="Calibri"/>
            </a:rPr>
            <a:t>Libraries are hubs for modern research with technology</a:t>
          </a:r>
          <a:endParaRPr lang="en-US" sz="2000" kern="1200"/>
        </a:p>
      </dsp:txBody>
      <dsp:txXfrm>
        <a:off x="1354627" y="5281"/>
        <a:ext cx="3339684" cy="1172837"/>
      </dsp:txXfrm>
    </dsp:sp>
    <dsp:sp modelId="{F92911E1-BDDD-4226-A370-41D50149B39B}">
      <dsp:nvSpPr>
        <dsp:cNvPr id="0" name=""/>
        <dsp:cNvSpPr/>
      </dsp:nvSpPr>
      <dsp:spPr>
        <a:xfrm>
          <a:off x="4694312" y="5281"/>
          <a:ext cx="2725885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Calibri"/>
              <a:cs typeface="Calibri"/>
            </a:rPr>
            <a:t>Changing purposes: books </a:t>
          </a:r>
          <a:r>
            <a:rPr lang="en-US" sz="1600" i="1" kern="1200">
              <a:ea typeface="Calibri"/>
              <a:cs typeface="Calibri"/>
            </a:rPr>
            <a:t>and</a:t>
          </a:r>
          <a:r>
            <a:rPr lang="en-US" sz="1600" kern="1200">
              <a:ea typeface="Calibri"/>
              <a:cs typeface="Calibri"/>
            </a:rPr>
            <a:t> technology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Calibri"/>
              <a:cs typeface="Calibri"/>
            </a:rPr>
            <a:t>Books were only 33% of our circulation in ’23-’24.</a:t>
          </a:r>
        </a:p>
      </dsp:txBody>
      <dsp:txXfrm>
        <a:off x="4694312" y="5281"/>
        <a:ext cx="2725885" cy="1172837"/>
      </dsp:txXfrm>
    </dsp:sp>
    <dsp:sp modelId="{32FD08A7-D2D8-45B5-93BA-C0EDC62A4102}">
      <dsp:nvSpPr>
        <dsp:cNvPr id="0" name=""/>
        <dsp:cNvSpPr/>
      </dsp:nvSpPr>
      <dsp:spPr>
        <a:xfrm>
          <a:off x="0" y="1425024"/>
          <a:ext cx="7421522" cy="15455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3A737-B396-4563-9070-48825FEDBEC1}">
      <dsp:nvSpPr>
        <dsp:cNvPr id="0" name=""/>
        <dsp:cNvSpPr/>
      </dsp:nvSpPr>
      <dsp:spPr>
        <a:xfrm>
          <a:off x="354783" y="1921562"/>
          <a:ext cx="645060" cy="64506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4D752-3218-474E-900C-6ED3DAE1D10C}">
      <dsp:nvSpPr>
        <dsp:cNvPr id="0" name=""/>
        <dsp:cNvSpPr/>
      </dsp:nvSpPr>
      <dsp:spPr>
        <a:xfrm>
          <a:off x="1354627" y="1657674"/>
          <a:ext cx="3339684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a typeface="Calibri"/>
              <a:cs typeface="Calibri"/>
            </a:rPr>
            <a:t>Beyond research: community &amp; leisure are important.</a:t>
          </a:r>
        </a:p>
      </dsp:txBody>
      <dsp:txXfrm>
        <a:off x="1354627" y="1657674"/>
        <a:ext cx="3339684" cy="1172837"/>
      </dsp:txXfrm>
    </dsp:sp>
    <dsp:sp modelId="{A02F3D49-46C8-4B45-BE26-2E53D1BB0F01}">
      <dsp:nvSpPr>
        <dsp:cNvPr id="0" name=""/>
        <dsp:cNvSpPr/>
      </dsp:nvSpPr>
      <dsp:spPr>
        <a:xfrm>
          <a:off x="4694312" y="1657674"/>
          <a:ext cx="2725885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a typeface="Calibri"/>
              <a:cs typeface="Calibri"/>
            </a:rPr>
            <a:t>Projectors, board games, sound systems, etc.</a:t>
          </a:r>
        </a:p>
      </dsp:txBody>
      <dsp:txXfrm>
        <a:off x="4694312" y="1657674"/>
        <a:ext cx="2725885" cy="1172837"/>
      </dsp:txXfrm>
    </dsp:sp>
    <dsp:sp modelId="{9AEC0F16-DD13-416E-AEAD-3A055DA87716}">
      <dsp:nvSpPr>
        <dsp:cNvPr id="0" name=""/>
        <dsp:cNvSpPr/>
      </dsp:nvSpPr>
      <dsp:spPr>
        <a:xfrm>
          <a:off x="0" y="3310067"/>
          <a:ext cx="7421522" cy="11728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2C174-63F8-46D5-B70E-8CBBBAD57DAD}">
      <dsp:nvSpPr>
        <dsp:cNvPr id="0" name=""/>
        <dsp:cNvSpPr/>
      </dsp:nvSpPr>
      <dsp:spPr>
        <a:xfrm>
          <a:off x="354783" y="3573955"/>
          <a:ext cx="645060" cy="6450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F223A-7575-42E8-8215-25E51C2E28F6}">
      <dsp:nvSpPr>
        <dsp:cNvPr id="0" name=""/>
        <dsp:cNvSpPr/>
      </dsp:nvSpPr>
      <dsp:spPr>
        <a:xfrm>
          <a:off x="1354627" y="3310067"/>
          <a:ext cx="3339684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a typeface="Calibri"/>
              <a:cs typeface="Calibri"/>
            </a:rPr>
            <a:t>Education tech integration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ea typeface="Calibri"/>
            <a:cs typeface="Calibri"/>
          </a:endParaRPr>
        </a:p>
      </dsp:txBody>
      <dsp:txXfrm>
        <a:off x="1354627" y="3310067"/>
        <a:ext cx="3339684" cy="1172837"/>
      </dsp:txXfrm>
    </dsp:sp>
    <dsp:sp modelId="{AB04A920-7652-4C68-8A28-F86552FB0CCE}">
      <dsp:nvSpPr>
        <dsp:cNvPr id="0" name=""/>
        <dsp:cNvSpPr/>
      </dsp:nvSpPr>
      <dsp:spPr>
        <a:xfrm>
          <a:off x="4694312" y="3310067"/>
          <a:ext cx="2725885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Calibri"/>
              <a:cs typeface="Calibri"/>
            </a:rPr>
            <a:t>Hybrid learning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Calibri"/>
              <a:cs typeface="Calibri"/>
            </a:rPr>
            <a:t>Academic integrity</a:t>
          </a:r>
        </a:p>
      </dsp:txBody>
      <dsp:txXfrm>
        <a:off x="4694312" y="3310067"/>
        <a:ext cx="2725885" cy="1172837"/>
      </dsp:txXfrm>
    </dsp:sp>
    <dsp:sp modelId="{D3F9690D-DE94-47A5-8AF8-B5E9F2026B7B}">
      <dsp:nvSpPr>
        <dsp:cNvPr id="0" name=""/>
        <dsp:cNvSpPr/>
      </dsp:nvSpPr>
      <dsp:spPr>
        <a:xfrm>
          <a:off x="0" y="4776114"/>
          <a:ext cx="7421522" cy="11728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EE6D8-D36B-4BA7-A8B8-6919E45D7D30}">
      <dsp:nvSpPr>
        <dsp:cNvPr id="0" name=""/>
        <dsp:cNvSpPr/>
      </dsp:nvSpPr>
      <dsp:spPr>
        <a:xfrm>
          <a:off x="354783" y="5040002"/>
          <a:ext cx="645060" cy="6450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365B2-6EAA-4F89-A9F4-B1BF78EE448B}">
      <dsp:nvSpPr>
        <dsp:cNvPr id="0" name=""/>
        <dsp:cNvSpPr/>
      </dsp:nvSpPr>
      <dsp:spPr>
        <a:xfrm>
          <a:off x="1354627" y="4776114"/>
          <a:ext cx="3339684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a typeface="Calibri"/>
              <a:cs typeface="Calibri"/>
            </a:rPr>
            <a:t>Different purposes require different equipment.</a:t>
          </a:r>
        </a:p>
      </dsp:txBody>
      <dsp:txXfrm>
        <a:off x="1354627" y="4776114"/>
        <a:ext cx="3339684" cy="1172837"/>
      </dsp:txXfrm>
    </dsp:sp>
    <dsp:sp modelId="{84EBDACD-CAA0-44BD-BEDA-50753BB36156}">
      <dsp:nvSpPr>
        <dsp:cNvPr id="0" name=""/>
        <dsp:cNvSpPr/>
      </dsp:nvSpPr>
      <dsp:spPr>
        <a:xfrm>
          <a:off x="4694312" y="4776114"/>
          <a:ext cx="2725885" cy="1172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25" tIns="124125" rIns="124125" bIns="12412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a typeface="Calibri"/>
              <a:cs typeface="Calibri"/>
            </a:rPr>
            <a:t>Joyner Library serves as a general equipment hub.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ea typeface="Calibri"/>
              <a:cs typeface="Calibri"/>
            </a:rPr>
            <a:t>Laupus</a:t>
          </a:r>
          <a:r>
            <a:rPr lang="en-US" sz="1600" kern="1200">
              <a:ea typeface="Calibri"/>
              <a:cs typeface="Calibri"/>
            </a:rPr>
            <a:t> Library and Music Library are more specialized.</a:t>
          </a:r>
          <a:endParaRPr lang="en-US" sz="1600" kern="1200"/>
        </a:p>
      </dsp:txBody>
      <dsp:txXfrm>
        <a:off x="4694312" y="4776114"/>
        <a:ext cx="2725885" cy="11728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315F4-015D-4A6E-A5E6-7674A0C3DCA8}">
      <dsp:nvSpPr>
        <dsp:cNvPr id="0" name=""/>
        <dsp:cNvSpPr/>
      </dsp:nvSpPr>
      <dsp:spPr>
        <a:xfrm>
          <a:off x="53" y="16301"/>
          <a:ext cx="5102584" cy="835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Selection</a:t>
          </a:r>
        </a:p>
      </dsp:txBody>
      <dsp:txXfrm>
        <a:off x="53" y="16301"/>
        <a:ext cx="5102584" cy="835200"/>
      </dsp:txXfrm>
    </dsp:sp>
    <dsp:sp modelId="{C142DE48-EA81-44B0-9477-4C40E36C03F3}">
      <dsp:nvSpPr>
        <dsp:cNvPr id="0" name=""/>
        <dsp:cNvSpPr/>
      </dsp:nvSpPr>
      <dsp:spPr>
        <a:xfrm>
          <a:off x="53" y="851501"/>
          <a:ext cx="5102584" cy="294538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Primarily student suggestions</a:t>
          </a:r>
        </a:p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Technology advancements in in all areas</a:t>
          </a:r>
        </a:p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Examples from other institutions</a:t>
          </a:r>
        </a:p>
      </dsp:txBody>
      <dsp:txXfrm>
        <a:off x="53" y="851501"/>
        <a:ext cx="5102584" cy="2945385"/>
      </dsp:txXfrm>
    </dsp:sp>
    <dsp:sp modelId="{E77F9802-EBD4-4212-83ED-116B377F1C9D}">
      <dsp:nvSpPr>
        <dsp:cNvPr id="0" name=""/>
        <dsp:cNvSpPr/>
      </dsp:nvSpPr>
      <dsp:spPr>
        <a:xfrm>
          <a:off x="5816999" y="16301"/>
          <a:ext cx="5102584" cy="835200"/>
        </a:xfrm>
        <a:prstGeom prst="rect">
          <a:avLst/>
        </a:prstGeom>
        <a:solidFill>
          <a:schemeClr val="accent2">
            <a:hueOff val="-15325691"/>
            <a:satOff val="-18490"/>
            <a:lumOff val="-1961"/>
            <a:alphaOff val="0"/>
          </a:schemeClr>
        </a:solidFill>
        <a:ln w="15875" cap="flat" cmpd="sng" algn="ctr">
          <a:solidFill>
            <a:schemeClr val="accent2">
              <a:hueOff val="-15325691"/>
              <a:satOff val="-18490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Funding</a:t>
          </a:r>
        </a:p>
      </dsp:txBody>
      <dsp:txXfrm>
        <a:off x="5816999" y="16301"/>
        <a:ext cx="5102584" cy="835200"/>
      </dsp:txXfrm>
    </dsp:sp>
    <dsp:sp modelId="{BB91F68F-6334-4314-872A-33F9B3A5849E}">
      <dsp:nvSpPr>
        <dsp:cNvPr id="0" name=""/>
        <dsp:cNvSpPr/>
      </dsp:nvSpPr>
      <dsp:spPr>
        <a:xfrm>
          <a:off x="5816999" y="851501"/>
          <a:ext cx="5102584" cy="2945385"/>
        </a:xfrm>
        <a:prstGeom prst="rect">
          <a:avLst/>
        </a:prstGeom>
        <a:solidFill>
          <a:schemeClr val="accent2">
            <a:tint val="40000"/>
            <a:alpha val="90000"/>
            <a:hueOff val="-15105382"/>
            <a:satOff val="-9885"/>
            <a:lumOff val="-95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5105382"/>
              <a:satOff val="-9885"/>
              <a:lumOff val="-9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Mixture of funding sources</a:t>
          </a:r>
        </a:p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Repairing versus reordering - the delicate balance</a:t>
          </a:r>
        </a:p>
        <a:p>
          <a:pPr marL="285750" lvl="1" indent="-285750" algn="l" defTabSz="128905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900" kern="1200"/>
            <a:t>Trial runs of a few to lessen a first investment</a:t>
          </a:r>
        </a:p>
      </dsp:txBody>
      <dsp:txXfrm>
        <a:off x="5816999" y="851501"/>
        <a:ext cx="5102584" cy="29453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F5A42-BCDC-4D6E-8653-51B80E9DA639}">
      <dsp:nvSpPr>
        <dsp:cNvPr id="0" name=""/>
        <dsp:cNvSpPr/>
      </dsp:nvSpPr>
      <dsp:spPr>
        <a:xfrm>
          <a:off x="57654" y="819871"/>
          <a:ext cx="1040443" cy="10404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9CE7C-A234-4F76-A84A-4DB5CBEEE204}">
      <dsp:nvSpPr>
        <dsp:cNvPr id="0" name=""/>
        <dsp:cNvSpPr/>
      </dsp:nvSpPr>
      <dsp:spPr>
        <a:xfrm>
          <a:off x="276147" y="1038364"/>
          <a:ext cx="603457" cy="603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DA610-A242-4E91-965F-3BD945A32AF8}">
      <dsp:nvSpPr>
        <dsp:cNvPr id="0" name=""/>
        <dsp:cNvSpPr/>
      </dsp:nvSpPr>
      <dsp:spPr>
        <a:xfrm>
          <a:off x="1321050" y="819871"/>
          <a:ext cx="2452474" cy="104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Meet, talk, and be friendly with them.</a:t>
          </a:r>
        </a:p>
      </dsp:txBody>
      <dsp:txXfrm>
        <a:off x="1321050" y="819871"/>
        <a:ext cx="2452474" cy="1040443"/>
      </dsp:txXfrm>
    </dsp:sp>
    <dsp:sp modelId="{207140C7-BFFD-444F-B50E-00A9C996AC3F}">
      <dsp:nvSpPr>
        <dsp:cNvPr id="0" name=""/>
        <dsp:cNvSpPr/>
      </dsp:nvSpPr>
      <dsp:spPr>
        <a:xfrm>
          <a:off x="4200850" y="819871"/>
          <a:ext cx="1040443" cy="10404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61007B-C0C3-4674-A347-04B59B33AB02}">
      <dsp:nvSpPr>
        <dsp:cNvPr id="0" name=""/>
        <dsp:cNvSpPr/>
      </dsp:nvSpPr>
      <dsp:spPr>
        <a:xfrm>
          <a:off x="4419343" y="1038364"/>
          <a:ext cx="603457" cy="603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9B7E8-F673-46E8-97B8-36B9C2985F7E}">
      <dsp:nvSpPr>
        <dsp:cNvPr id="0" name=""/>
        <dsp:cNvSpPr/>
      </dsp:nvSpPr>
      <dsp:spPr>
        <a:xfrm>
          <a:off x="5464246" y="819871"/>
          <a:ext cx="2452474" cy="104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Understand and accommodate their workflows and process times.</a:t>
          </a:r>
        </a:p>
      </dsp:txBody>
      <dsp:txXfrm>
        <a:off x="5464246" y="819871"/>
        <a:ext cx="2452474" cy="1040443"/>
      </dsp:txXfrm>
    </dsp:sp>
    <dsp:sp modelId="{A8A64475-A331-4AB4-81F2-11840613E613}">
      <dsp:nvSpPr>
        <dsp:cNvPr id="0" name=""/>
        <dsp:cNvSpPr/>
      </dsp:nvSpPr>
      <dsp:spPr>
        <a:xfrm>
          <a:off x="8344045" y="819871"/>
          <a:ext cx="1040443" cy="10404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1A11C-6C31-4821-9363-4EAF65205FC6}">
      <dsp:nvSpPr>
        <dsp:cNvPr id="0" name=""/>
        <dsp:cNvSpPr/>
      </dsp:nvSpPr>
      <dsp:spPr>
        <a:xfrm>
          <a:off x="8562539" y="1038364"/>
          <a:ext cx="603457" cy="603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EBDD9-3338-44F7-9FD2-4D52DEB93A28}">
      <dsp:nvSpPr>
        <dsp:cNvPr id="0" name=""/>
        <dsp:cNvSpPr/>
      </dsp:nvSpPr>
      <dsp:spPr>
        <a:xfrm>
          <a:off x="9607441" y="819871"/>
          <a:ext cx="2452474" cy="104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Request assistance their preferred way (tickets, email, etc.).</a:t>
          </a:r>
        </a:p>
      </dsp:txBody>
      <dsp:txXfrm>
        <a:off x="9607441" y="819871"/>
        <a:ext cx="2452474" cy="1040443"/>
      </dsp:txXfrm>
    </dsp:sp>
    <dsp:sp modelId="{7B7295A5-3EAC-4290-B6B8-E4EDB45A729F}">
      <dsp:nvSpPr>
        <dsp:cNvPr id="0" name=""/>
        <dsp:cNvSpPr/>
      </dsp:nvSpPr>
      <dsp:spPr>
        <a:xfrm>
          <a:off x="57654" y="2622371"/>
          <a:ext cx="1040443" cy="10404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8CA54-AF79-40D5-8490-A715ACBE7FC4}">
      <dsp:nvSpPr>
        <dsp:cNvPr id="0" name=""/>
        <dsp:cNvSpPr/>
      </dsp:nvSpPr>
      <dsp:spPr>
        <a:xfrm>
          <a:off x="276147" y="2840865"/>
          <a:ext cx="603457" cy="603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CC590-0FD1-4788-B264-AE1598B64EA9}">
      <dsp:nvSpPr>
        <dsp:cNvPr id="0" name=""/>
        <dsp:cNvSpPr/>
      </dsp:nvSpPr>
      <dsp:spPr>
        <a:xfrm>
          <a:off x="1321050" y="2622371"/>
          <a:ext cx="2452474" cy="104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 clear about the issue and what you’ve tried. It saves time.</a:t>
          </a:r>
        </a:p>
      </dsp:txBody>
      <dsp:txXfrm>
        <a:off x="1321050" y="2622371"/>
        <a:ext cx="2452474" cy="1040443"/>
      </dsp:txXfrm>
    </dsp:sp>
    <dsp:sp modelId="{360F2919-2293-4C21-9FC2-EE45E7B1F168}">
      <dsp:nvSpPr>
        <dsp:cNvPr id="0" name=""/>
        <dsp:cNvSpPr/>
      </dsp:nvSpPr>
      <dsp:spPr>
        <a:xfrm>
          <a:off x="4200850" y="2622371"/>
          <a:ext cx="1040443" cy="104044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DD55F-D102-425E-B1D4-02229EF412F3}">
      <dsp:nvSpPr>
        <dsp:cNvPr id="0" name=""/>
        <dsp:cNvSpPr/>
      </dsp:nvSpPr>
      <dsp:spPr>
        <a:xfrm>
          <a:off x="4419343" y="2840865"/>
          <a:ext cx="603457" cy="6034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F4C46-77E9-4825-8ECE-400BE2C6B6EA}">
      <dsp:nvSpPr>
        <dsp:cNvPr id="0" name=""/>
        <dsp:cNvSpPr/>
      </dsp:nvSpPr>
      <dsp:spPr>
        <a:xfrm>
          <a:off x="5464246" y="2622371"/>
          <a:ext cx="2452474" cy="104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 upfront about department/patron deadlines (e. g. need for finals).</a:t>
          </a:r>
        </a:p>
      </dsp:txBody>
      <dsp:txXfrm>
        <a:off x="5464246" y="2622371"/>
        <a:ext cx="2452474" cy="1040443"/>
      </dsp:txXfrm>
    </dsp:sp>
    <dsp:sp modelId="{211B5358-4189-4490-880E-F898B410A763}">
      <dsp:nvSpPr>
        <dsp:cNvPr id="0" name=""/>
        <dsp:cNvSpPr/>
      </dsp:nvSpPr>
      <dsp:spPr>
        <a:xfrm>
          <a:off x="8344045" y="2622371"/>
          <a:ext cx="1040443" cy="1040443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4FB0B-608C-47EA-A84F-3C212E532877}">
      <dsp:nvSpPr>
        <dsp:cNvPr id="0" name=""/>
        <dsp:cNvSpPr/>
      </dsp:nvSpPr>
      <dsp:spPr>
        <a:xfrm>
          <a:off x="8562539" y="2840865"/>
          <a:ext cx="603457" cy="60345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9D6D1-275C-460D-AA52-B209714B43CA}">
      <dsp:nvSpPr>
        <dsp:cNvPr id="0" name=""/>
        <dsp:cNvSpPr/>
      </dsp:nvSpPr>
      <dsp:spPr>
        <a:xfrm>
          <a:off x="9607441" y="2622371"/>
          <a:ext cx="2452474" cy="104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 capable. Fix it yourself when you can. Save IT for difficult issues.</a:t>
          </a:r>
        </a:p>
      </dsp:txBody>
      <dsp:txXfrm>
        <a:off x="9607441" y="2622371"/>
        <a:ext cx="2452474" cy="10404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6463B-E9A2-4556-B6E2-E754E3D78F78}">
      <dsp:nvSpPr>
        <dsp:cNvPr id="0" name=""/>
        <dsp:cNvSpPr/>
      </dsp:nvSpPr>
      <dsp:spPr>
        <a:xfrm>
          <a:off x="711691" y="737152"/>
          <a:ext cx="1494195" cy="1494195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997D3-2931-4E8B-99ED-766A09F99208}">
      <dsp:nvSpPr>
        <dsp:cNvPr id="0" name=""/>
        <dsp:cNvSpPr/>
      </dsp:nvSpPr>
      <dsp:spPr>
        <a:xfrm>
          <a:off x="1027105" y="1067210"/>
          <a:ext cx="857325" cy="857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4C937-C6B8-4634-A939-BC02AB17E649}">
      <dsp:nvSpPr>
        <dsp:cNvPr id="0" name=""/>
        <dsp:cNvSpPr/>
      </dsp:nvSpPr>
      <dsp:spPr>
        <a:xfrm>
          <a:off x="286055" y="2607864"/>
          <a:ext cx="2449500" cy="1028660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>
              <a:solidFill>
                <a:schemeClr val="bg1"/>
              </a:solidFill>
            </a:rPr>
            <a:t>Missing Pieces and Disputing –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>
              <a:solidFill>
                <a:schemeClr val="bg1"/>
              </a:solidFill>
            </a:rPr>
            <a:t>Accept Or Refuse</a:t>
          </a:r>
        </a:p>
      </dsp:txBody>
      <dsp:txXfrm>
        <a:off x="286055" y="2607864"/>
        <a:ext cx="2449500" cy="1028660"/>
      </dsp:txXfrm>
    </dsp:sp>
    <dsp:sp modelId="{6BE6ECE5-2717-4A11-AA29-601E0F962D19}">
      <dsp:nvSpPr>
        <dsp:cNvPr id="0" name=""/>
        <dsp:cNvSpPr/>
      </dsp:nvSpPr>
      <dsp:spPr>
        <a:xfrm>
          <a:off x="3909821" y="708343"/>
          <a:ext cx="1494195" cy="149419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7485B-DCF2-4310-9DF5-5C43D6725589}">
      <dsp:nvSpPr>
        <dsp:cNvPr id="0" name=""/>
        <dsp:cNvSpPr/>
      </dsp:nvSpPr>
      <dsp:spPr>
        <a:xfrm>
          <a:off x="4228256" y="1026778"/>
          <a:ext cx="857325" cy="857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8DB87-A134-49F2-8546-6CCAA5EE95F7}">
      <dsp:nvSpPr>
        <dsp:cNvPr id="0" name=""/>
        <dsp:cNvSpPr/>
      </dsp:nvSpPr>
      <dsp:spPr>
        <a:xfrm>
          <a:off x="3265872" y="2628758"/>
          <a:ext cx="2449500" cy="999857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>
              <a:solidFill>
                <a:schemeClr val="bg1"/>
              </a:solidFill>
            </a:rPr>
            <a:t>Cleaning Equipment – Do's And Do Not's</a:t>
          </a:r>
        </a:p>
      </dsp:txBody>
      <dsp:txXfrm>
        <a:off x="3265872" y="2628758"/>
        <a:ext cx="2449500" cy="999857"/>
      </dsp:txXfrm>
    </dsp:sp>
    <dsp:sp modelId="{81D4BEC5-5A7E-4CB0-A9F2-0E3201592217}">
      <dsp:nvSpPr>
        <dsp:cNvPr id="0" name=""/>
        <dsp:cNvSpPr/>
      </dsp:nvSpPr>
      <dsp:spPr>
        <a:xfrm>
          <a:off x="6787983" y="710797"/>
          <a:ext cx="1494195" cy="149419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0ACCF-DEFC-4609-826F-6982FDB33AA8}">
      <dsp:nvSpPr>
        <dsp:cNvPr id="0" name=""/>
        <dsp:cNvSpPr/>
      </dsp:nvSpPr>
      <dsp:spPr>
        <a:xfrm>
          <a:off x="7106418" y="1029232"/>
          <a:ext cx="857325" cy="8573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364D5-8C29-44C5-B2F6-683F2CECED4B}">
      <dsp:nvSpPr>
        <dsp:cNvPr id="0" name=""/>
        <dsp:cNvSpPr/>
      </dsp:nvSpPr>
      <dsp:spPr>
        <a:xfrm>
          <a:off x="6215192" y="2624376"/>
          <a:ext cx="2449500" cy="990038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>
              <a:solidFill>
                <a:schemeClr val="bg1"/>
              </a:solidFill>
            </a:rPr>
            <a:t>Equipment Use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>
              <a:solidFill>
                <a:schemeClr val="bg1"/>
              </a:solidFill>
            </a:rPr>
            <a:t>Procedure</a:t>
          </a:r>
        </a:p>
      </dsp:txBody>
      <dsp:txXfrm>
        <a:off x="6215192" y="2624376"/>
        <a:ext cx="2449500" cy="990038"/>
      </dsp:txXfrm>
    </dsp:sp>
    <dsp:sp modelId="{E43CB2E2-653D-4F84-A143-26A648BA39E1}">
      <dsp:nvSpPr>
        <dsp:cNvPr id="0" name=""/>
        <dsp:cNvSpPr/>
      </dsp:nvSpPr>
      <dsp:spPr>
        <a:xfrm>
          <a:off x="9666146" y="708343"/>
          <a:ext cx="1494195" cy="149419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E728A-DEB6-4515-B2CC-DCCA5CCB513B}">
      <dsp:nvSpPr>
        <dsp:cNvPr id="0" name=""/>
        <dsp:cNvSpPr/>
      </dsp:nvSpPr>
      <dsp:spPr>
        <a:xfrm>
          <a:off x="9984581" y="1026778"/>
          <a:ext cx="857325" cy="8573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B58FE-A2CB-43D8-9876-DCC9FE490D72}">
      <dsp:nvSpPr>
        <dsp:cNvPr id="0" name=""/>
        <dsp:cNvSpPr/>
      </dsp:nvSpPr>
      <dsp:spPr>
        <a:xfrm>
          <a:off x="9096515" y="2649955"/>
          <a:ext cx="2449500" cy="999857"/>
        </a:xfrm>
        <a:prstGeom prst="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>
              <a:solidFill>
                <a:schemeClr val="bg1"/>
              </a:solidFill>
            </a:rPr>
            <a:t>Bags –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>
              <a:solidFill>
                <a:schemeClr val="bg1"/>
              </a:solidFill>
            </a:rPr>
            <a:t>Quality Vs Quantity</a:t>
          </a:r>
        </a:p>
      </dsp:txBody>
      <dsp:txXfrm>
        <a:off x="9096515" y="2649955"/>
        <a:ext cx="2449500" cy="99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19B5C-E833-4C75-94FA-CBC6B2E841C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59636-900C-4985-904B-908CBE148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6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9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73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7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Primarily students suggestions, given ECU's demographic.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Requests at the desk, surveys given periodically, occasional word-of-mouth at the circulation desk when returning/renting equipment.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Occasional faculty suggestions, sometimes required for specific courses.</a:t>
            </a:r>
          </a:p>
          <a:p>
            <a:pPr marL="342900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Tech advancing further in the world.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As tech develops and moves further, so shall we.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New equipment requires new ports and attention, new programs more training.</a:t>
            </a:r>
          </a:p>
          <a:p>
            <a:pPr marL="342900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Proven and attempted examples from other institutions, as well as documentation.</a:t>
            </a:r>
          </a:p>
          <a:p>
            <a:pPr marL="342900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endParaRPr lang="en-US" sz="1200" dirty="0">
              <a:ea typeface="Calibri"/>
              <a:cs typeface="Calibri"/>
            </a:endParaRPr>
          </a:p>
          <a:p>
            <a:pPr marL="342900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Mixture of funding sources.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Student technology fees, library's budget, and specific purchases of large items.</a:t>
            </a:r>
          </a:p>
          <a:p>
            <a:pPr marL="342900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Fixing versus reordering, and the delicate balance of such.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Some things stay good and just need some light fixing. Others not so much.</a:t>
            </a:r>
          </a:p>
          <a:p>
            <a:pPr marL="342900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Trial runs to lessen financial impact.</a:t>
            </a:r>
          </a:p>
          <a:p>
            <a:pPr marL="800100" lvl="1" indent="-342900">
              <a:buClr>
                <a:srgbClr val="7030A0"/>
              </a:buClr>
              <a:buFont typeface="Calibri" panose="020F050202020403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Buy a few, see if they work, then buy more if they </a:t>
            </a:r>
            <a:r>
              <a:rPr lang="en-US" sz="1200">
                <a:ea typeface="Calibri"/>
                <a:cs typeface="Calibri"/>
              </a:rPr>
              <a:t>do.</a:t>
            </a:r>
            <a:endParaRPr lang="en-US" sz="12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50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4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5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59636-900C-4985-904B-908CBE1487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11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2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3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40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4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7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0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08C2B5-70BF-44FC-9EB6-89E8E4AAC70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EB874D4-4B67-4569-A36E-3D336845F06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6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7.xml"/><Relationship Id="rId7" Type="http://schemas.openxmlformats.org/officeDocument/2006/relationships/hyperlink" Target="https://library.ecu.edu/services/borrow-equipment/equipment-use-procedure/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61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ansfieldp22@ecu.edu" TargetMode="External"/><Relationship Id="rId2" Type="http://schemas.openxmlformats.org/officeDocument/2006/relationships/hyperlink" Target="mailto:GEEC@ecu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cts.ecu.ed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cu.edu/services/borrow-equipmen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DAEA-3510-7E89-E711-EBF9BF637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310" y="439456"/>
            <a:ext cx="10119633" cy="2491638"/>
          </a:xfrm>
        </p:spPr>
        <p:txBody>
          <a:bodyPr>
            <a:normAutofit/>
          </a:bodyPr>
          <a:lstStyle/>
          <a:p>
            <a:r>
              <a:rPr lang="en-US" b="1" kern="100">
                <a:solidFill>
                  <a:srgbClr val="7030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Equipment Lending: </a:t>
            </a:r>
            <a:br>
              <a:rPr lang="en-US" sz="3600" b="1" kern="100">
                <a:solidFill>
                  <a:srgbClr val="7030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600" b="1" kern="100">
                <a:solidFill>
                  <a:srgbClr val="7030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000" b="1" kern="100">
                <a:solidFill>
                  <a:srgbClr val="7030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Providing the Technology Patrons Want and </a:t>
            </a:r>
            <a:br>
              <a:rPr lang="en-US" sz="4000" b="1" kern="100">
                <a:solidFill>
                  <a:srgbClr val="7030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000" b="1" kern="100">
                <a:solidFill>
                  <a:srgbClr val="7030A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Managing Common Tech Issues</a:t>
            </a:r>
            <a:endParaRPr lang="en-US" sz="960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985A9-821F-9463-7B10-5FC7A2F26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5611" y="3543300"/>
            <a:ext cx="10014857" cy="2491638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William Gee, Head of Interlibrary Loan (former Head of Circulation &amp; ILL)</a:t>
            </a:r>
          </a:p>
          <a:p>
            <a:r>
              <a:rPr lang="en-US" sz="180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Blume Mansfield, Equipment Manager, Circulation Department </a:t>
            </a:r>
          </a:p>
          <a:p>
            <a:r>
              <a:rPr lang="en-US" sz="180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East Carolina University, Academic Library Services</a:t>
            </a:r>
          </a:p>
          <a:p>
            <a:endParaRPr lang="en-US" sz="180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sz="180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Paraprofessional Conference 2025</a:t>
            </a:r>
          </a:p>
          <a:p>
            <a:r>
              <a:rPr lang="en-US" sz="180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Greenville, NC, May 16, 2025</a:t>
            </a:r>
          </a:p>
        </p:txBody>
      </p:sp>
    </p:spTree>
    <p:extLst>
      <p:ext uri="{BB962C8B-B14F-4D97-AF65-F5344CB8AC3E}">
        <p14:creationId xmlns:p14="http://schemas.microsoft.com/office/powerpoint/2010/main" val="250257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97C12A-E2C4-F5E9-6379-6F2634E1A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CC5A0-87A8-3FE3-4572-A178E227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11" y="275161"/>
            <a:ext cx="3401961" cy="21055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Analysis of Equipment Repair Forms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2E34D2-4EE4-375F-081C-CFB8BC9092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77034"/>
              </p:ext>
            </p:extLst>
          </p:nvPr>
        </p:nvGraphicFramePr>
        <p:xfrm>
          <a:off x="5794743" y="53159"/>
          <a:ext cx="6036589" cy="311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EECD4B-6282-9D0A-4A49-2066A51F2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053643"/>
              </p:ext>
            </p:extLst>
          </p:nvPr>
        </p:nvGraphicFramePr>
        <p:xfrm>
          <a:off x="-150429" y="3233642"/>
          <a:ext cx="12489711" cy="3098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5443B2-9665-8D8D-2263-20E88215F3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510135"/>
              </p:ext>
            </p:extLst>
          </p:nvPr>
        </p:nvGraphicFramePr>
        <p:xfrm>
          <a:off x="13362785" y="198961"/>
          <a:ext cx="6302829" cy="3449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6366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FE2B759-9719-0E47-FE16-12443F72CD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797436"/>
              </p:ext>
            </p:extLst>
          </p:nvPr>
        </p:nvGraphicFramePr>
        <p:xfrm>
          <a:off x="2771349" y="0"/>
          <a:ext cx="12801600" cy="639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1311AA9-6CEB-7A20-4BDF-D084BCB61ED4}"/>
              </a:ext>
            </a:extLst>
          </p:cNvPr>
          <p:cNvSpPr/>
          <p:nvPr/>
        </p:nvSpPr>
        <p:spPr>
          <a:xfrm>
            <a:off x="2445076" y="-66230"/>
            <a:ext cx="1011252" cy="638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E0397-EC5B-7273-17F8-8D288ED9E03E}"/>
              </a:ext>
            </a:extLst>
          </p:cNvPr>
          <p:cNvSpPr txBox="1">
            <a:spLocks/>
          </p:cNvSpPr>
          <p:nvPr/>
        </p:nvSpPr>
        <p:spPr>
          <a:xfrm>
            <a:off x="586432" y="287192"/>
            <a:ext cx="3251642" cy="3899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Analysis of Repair Forms:    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Forms by Equipment Type</a:t>
            </a:r>
          </a:p>
        </p:txBody>
      </p:sp>
    </p:spTree>
    <p:extLst>
      <p:ext uri="{BB962C8B-B14F-4D97-AF65-F5344CB8AC3E}">
        <p14:creationId xmlns:p14="http://schemas.microsoft.com/office/powerpoint/2010/main" val="242174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50245-C6E1-4261-B281-9315890D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86603"/>
            <a:ext cx="9786257" cy="1226511"/>
          </a:xfrm>
        </p:spPr>
        <p:txBody>
          <a:bodyPr>
            <a:noAutofit/>
          </a:bodyPr>
          <a:lstStyle/>
          <a:p>
            <a:r>
              <a:rPr lang="en-US" sz="4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Analysis of Repair Forms:  </a:t>
            </a:r>
            <a:br>
              <a:rPr lang="en-US" sz="4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000">
                <a:latin typeface="+mn-lt"/>
              </a:rPr>
              <a:t>Laptop Issues, 2021-2024</a:t>
            </a:r>
            <a:endParaRPr lang="en-US" sz="440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F7CBC59-89B1-62B6-D1E7-7E7367E76C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425913"/>
              </p:ext>
            </p:extLst>
          </p:nvPr>
        </p:nvGraphicFramePr>
        <p:xfrm>
          <a:off x="340241" y="1843685"/>
          <a:ext cx="11483163" cy="4545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352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47F6DAB-E733-355F-1B8E-CF618A86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4" y="95694"/>
            <a:ext cx="12192000" cy="786808"/>
          </a:xfrm>
        </p:spPr>
        <p:txBody>
          <a:bodyPr>
            <a:noAutofit/>
          </a:bodyPr>
          <a:lstStyle/>
          <a:p>
            <a:r>
              <a:rPr lang="en-US" sz="4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Analysis of Repair Forms: Other Equipment</a:t>
            </a:r>
            <a:endParaRPr lang="en-US" sz="4400">
              <a:latin typeface="+mn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8D85358-DE49-46C6-504B-1A09502ABE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915324"/>
              </p:ext>
            </p:extLst>
          </p:nvPr>
        </p:nvGraphicFramePr>
        <p:xfrm>
          <a:off x="0" y="882502"/>
          <a:ext cx="12192000" cy="5975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040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8D2E-0088-DC24-2F22-904689C94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6E3A-F068-7957-5DED-40CC698F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07" y="244074"/>
            <a:ext cx="10770782" cy="1358746"/>
          </a:xfrm>
        </p:spPr>
        <p:txBody>
          <a:bodyPr>
            <a:noAutofit/>
          </a:bodyPr>
          <a:lstStyle/>
          <a:p>
            <a:r>
              <a:rPr lang="en-US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Repair Forms: </a:t>
            </a:r>
            <a:br>
              <a:rPr lang="en-US" sz="32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Laptops – Everything Can Go Wrong &amp; Does</a:t>
            </a:r>
            <a:endParaRPr lang="en-US">
              <a:latin typeface="+mn-lt"/>
            </a:endParaRPr>
          </a:p>
        </p:txBody>
      </p:sp>
      <p:pic>
        <p:nvPicPr>
          <p:cNvPr id="9" name="Picture 8" descr="A stack of papers with writing on them&#10;&#10;AI-generated content may be incorrect.">
            <a:extLst>
              <a:ext uri="{FF2B5EF4-FFF2-40B4-BE49-F238E27FC236}">
                <a16:creationId xmlns:a16="http://schemas.microsoft.com/office/drawing/2014/main" id="{C526C618-4185-DFD4-C145-7235D9732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52" t="27752" r="31942"/>
          <a:stretch/>
        </p:blipFill>
        <p:spPr>
          <a:xfrm rot="16200000">
            <a:off x="2124593" y="2151600"/>
            <a:ext cx="2081367" cy="5861446"/>
          </a:xfrm>
          <a:prstGeom prst="rect">
            <a:avLst/>
          </a:prstGeom>
        </p:spPr>
      </p:pic>
      <p:pic>
        <p:nvPicPr>
          <p:cNvPr id="15" name="Picture 14" descr="A stack of papers with writing on them&#10;&#10;AI-generated content may be incorrect.">
            <a:extLst>
              <a:ext uri="{FF2B5EF4-FFF2-40B4-BE49-F238E27FC236}">
                <a16:creationId xmlns:a16="http://schemas.microsoft.com/office/drawing/2014/main" id="{C515264E-29A1-DB72-0D8F-97871714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8" t="28574" r="21049" b="5225"/>
          <a:stretch/>
        </p:blipFill>
        <p:spPr>
          <a:xfrm rot="16200000">
            <a:off x="2232664" y="-103849"/>
            <a:ext cx="1855935" cy="5852156"/>
          </a:xfrm>
          <a:prstGeom prst="rect">
            <a:avLst/>
          </a:prstGeom>
        </p:spPr>
      </p:pic>
      <p:pic>
        <p:nvPicPr>
          <p:cNvPr id="21" name="Picture 20" descr="A close up of a document&#10;&#10;AI-generated content may be incorrect.">
            <a:extLst>
              <a:ext uri="{FF2B5EF4-FFF2-40B4-BE49-F238E27FC236}">
                <a16:creationId xmlns:a16="http://schemas.microsoft.com/office/drawing/2014/main" id="{29028FC9-18B0-5EC5-CB35-5CB1CF97E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85" t="26058" r="30741" b="8852"/>
          <a:stretch/>
        </p:blipFill>
        <p:spPr>
          <a:xfrm rot="16200000">
            <a:off x="8175251" y="2243340"/>
            <a:ext cx="2081368" cy="5677967"/>
          </a:xfrm>
          <a:prstGeom prst="rect">
            <a:avLst/>
          </a:prstGeom>
        </p:spPr>
      </p:pic>
      <p:pic>
        <p:nvPicPr>
          <p:cNvPr id="26" name="Picture 25" descr="A stack of papers with writing on them&#10;&#10;AI-generated content may be incorrect.">
            <a:extLst>
              <a:ext uri="{FF2B5EF4-FFF2-40B4-BE49-F238E27FC236}">
                <a16:creationId xmlns:a16="http://schemas.microsoft.com/office/drawing/2014/main" id="{50F5C323-DF70-8774-1F3F-485E5A324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28574" r="65684" b="5225"/>
          <a:stretch/>
        </p:blipFill>
        <p:spPr>
          <a:xfrm rot="16200000">
            <a:off x="8315968" y="-44755"/>
            <a:ext cx="1855934" cy="57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2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8918-2452-2F3F-6BBA-BAFC552E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042"/>
            <a:ext cx="10058400" cy="1297648"/>
          </a:xfrm>
        </p:spPr>
        <p:txBody>
          <a:bodyPr>
            <a:noAutofit/>
          </a:bodyPr>
          <a:lstStyle/>
          <a:p>
            <a:r>
              <a:rPr lang="en-US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Equipment Repair Forms:       </a:t>
            </a:r>
            <a:br>
              <a:rPr lang="en-US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What Did the Patron Do?</a:t>
            </a:r>
            <a:endParaRPr lang="en-US"/>
          </a:p>
        </p:txBody>
      </p:sp>
      <p:pic>
        <p:nvPicPr>
          <p:cNvPr id="23" name="Picture 22" descr="A piece of paper with purple writing on it&#10;&#10;AI-generated content may be incorrect.">
            <a:extLst>
              <a:ext uri="{FF2B5EF4-FFF2-40B4-BE49-F238E27FC236}">
                <a16:creationId xmlns:a16="http://schemas.microsoft.com/office/drawing/2014/main" id="{ED827CA0-E6C5-4CD3-9DC2-8480DEFA4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41605" r="26023" b="28755"/>
          <a:stretch/>
        </p:blipFill>
        <p:spPr>
          <a:xfrm rot="10800000">
            <a:off x="334635" y="1891729"/>
            <a:ext cx="5598077" cy="2088114"/>
          </a:xfrm>
          <a:prstGeom prst="rect">
            <a:avLst/>
          </a:prstGeom>
        </p:spPr>
      </p:pic>
      <p:pic>
        <p:nvPicPr>
          <p:cNvPr id="25" name="Picture 24" descr="A close-up of a document&#10;&#10;AI-generated content may be incorrect.">
            <a:extLst>
              <a:ext uri="{FF2B5EF4-FFF2-40B4-BE49-F238E27FC236}">
                <a16:creationId xmlns:a16="http://schemas.microsoft.com/office/drawing/2014/main" id="{92E21E33-B6BD-E8FC-0F6E-F99923B2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65" t="25770" r="35329" b="6702"/>
          <a:stretch/>
        </p:blipFill>
        <p:spPr>
          <a:xfrm rot="16200000">
            <a:off x="2205085" y="2337505"/>
            <a:ext cx="1857179" cy="5598077"/>
          </a:xfrm>
          <a:prstGeom prst="rect">
            <a:avLst/>
          </a:prstGeom>
        </p:spPr>
      </p:pic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62264037-BE76-70B4-7C60-53A1208E3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26391" r="22261" b="3989"/>
          <a:stretch/>
        </p:blipFill>
        <p:spPr>
          <a:xfrm rot="16200000">
            <a:off x="8028556" y="151035"/>
            <a:ext cx="2088116" cy="5569502"/>
          </a:xfrm>
          <a:prstGeom prst="rect">
            <a:avLst/>
          </a:prstGeom>
        </p:spPr>
      </p:pic>
      <p:pic>
        <p:nvPicPr>
          <p:cNvPr id="11" name="Picture 10" descr="A close up of a document&#10;&#10;AI-generated content may be incorrect.">
            <a:extLst>
              <a:ext uri="{FF2B5EF4-FFF2-40B4-BE49-F238E27FC236}">
                <a16:creationId xmlns:a16="http://schemas.microsoft.com/office/drawing/2014/main" id="{879FFB5C-A943-FD0E-9954-678961844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2" t="27752" r="25662" b="6606"/>
          <a:stretch/>
        </p:blipFill>
        <p:spPr>
          <a:xfrm rot="16200000">
            <a:off x="8158313" y="2337506"/>
            <a:ext cx="1857178" cy="55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DB36-B884-30CE-491A-EFEB91AF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8223"/>
            <a:ext cx="10058400" cy="1414131"/>
          </a:xfrm>
        </p:spPr>
        <p:txBody>
          <a:bodyPr>
            <a:normAutofit/>
          </a:bodyPr>
          <a:lstStyle/>
          <a:p>
            <a:r>
              <a:rPr lang="en-US" sz="48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Equipment Repair Forms:       </a:t>
            </a:r>
            <a:br>
              <a:rPr lang="en-US" sz="48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8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What did the Patron Say?</a:t>
            </a:r>
            <a:endParaRPr lang="en-US"/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A0CD03BF-4CE7-86E0-9EC1-B4055555D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25126" r="31513" b="7432"/>
          <a:stretch/>
        </p:blipFill>
        <p:spPr>
          <a:xfrm rot="16200000">
            <a:off x="2238624" y="22254"/>
            <a:ext cx="1701211" cy="5927859"/>
          </a:xfrm>
          <a:prstGeom prst="rect">
            <a:avLst/>
          </a:prstGeom>
        </p:spPr>
      </p:pic>
      <p:pic>
        <p:nvPicPr>
          <p:cNvPr id="19" name="Picture 18" descr="A close up of a document&#10;&#10;AI-generated content may be incorrect.">
            <a:extLst>
              <a:ext uri="{FF2B5EF4-FFF2-40B4-BE49-F238E27FC236}">
                <a16:creationId xmlns:a16="http://schemas.microsoft.com/office/drawing/2014/main" id="{9E0A1F62-C76B-A68A-87CB-7D88B980B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73" t="28553" r="25021" b="4005"/>
          <a:stretch/>
        </p:blipFill>
        <p:spPr>
          <a:xfrm rot="16200000">
            <a:off x="8311017" y="22250"/>
            <a:ext cx="1701212" cy="5927866"/>
          </a:xfrm>
          <a:prstGeom prst="rect">
            <a:avLst/>
          </a:prstGeom>
        </p:spPr>
      </p:pic>
      <p:pic>
        <p:nvPicPr>
          <p:cNvPr id="17" name="Picture 16" descr="A close up of a document&#10;&#10;AI-generated content may be incorrect.">
            <a:extLst>
              <a:ext uri="{FF2B5EF4-FFF2-40B4-BE49-F238E27FC236}">
                <a16:creationId xmlns:a16="http://schemas.microsoft.com/office/drawing/2014/main" id="{23C70F44-2024-9E4F-B7C4-5A6BD990C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6" t="23281" r="31912" b="4470"/>
          <a:stretch/>
        </p:blipFill>
        <p:spPr>
          <a:xfrm rot="16200000">
            <a:off x="4982249" y="1352962"/>
            <a:ext cx="2288461" cy="759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37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0B22-75DB-8DF3-C7B8-780D32AD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1094720" cy="1278037"/>
          </a:xfrm>
        </p:spPr>
        <p:txBody>
          <a:bodyPr>
            <a:normAutofit/>
          </a:bodyPr>
          <a:lstStyle/>
          <a:p>
            <a:br>
              <a:rPr lang="en-US" sz="4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400" kern="100">
                <a:effectLst/>
                <a:latin typeface="+mn-lt"/>
                <a:ea typeface="Aptos" panose="020B0004020202020204" pitchFamily="34" charset="0"/>
                <a:cs typeface="Times New Roman"/>
              </a:rPr>
              <a:t>Tips on resolving tech issues &amp; helping patrons</a:t>
            </a:r>
            <a:endParaRPr lang="en-US" sz="4400" kern="100">
              <a:latin typeface="+mn-lt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2552C-5BA4-0A1F-6202-0F72449FF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7607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Calibri"/>
              <a:buChar char=" "/>
            </a:pPr>
            <a:r>
              <a:rPr lang="en-US" sz="2400" u="sng">
                <a:ea typeface="Calibri"/>
                <a:cs typeface="Calibri"/>
              </a:rPr>
              <a:t>Always</a:t>
            </a:r>
            <a:r>
              <a:rPr lang="en-US" sz="2400">
                <a:ea typeface="Calibri"/>
                <a:cs typeface="Calibri"/>
              </a:rPr>
              <a:t> try the most obvious things first. Occam's Razor exists for a reason.</a:t>
            </a:r>
          </a:p>
          <a:p>
            <a:pPr marL="457200" indent="-457200">
              <a:buClr>
                <a:srgbClr val="7030A0"/>
              </a:buClr>
              <a:buFont typeface="+mj-lt"/>
              <a:buAutoNum type="arabicPeriod"/>
            </a:pPr>
            <a:r>
              <a:rPr lang="en-US" sz="2400">
                <a:ea typeface="Calibri"/>
                <a:cs typeface="Calibri"/>
              </a:rPr>
              <a:t>Turn it off and on again. Rebooting often fixes simple software issues.</a:t>
            </a:r>
            <a:endParaRPr lang="en-US" sz="240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Clr>
                <a:srgbClr val="7030A0"/>
              </a:buClr>
              <a:buFont typeface="+mj-lt"/>
              <a:buAutoNum type="arabicPeriod"/>
            </a:pPr>
            <a:r>
              <a:rPr lang="en-US" sz="2400">
                <a:ea typeface="Calibri"/>
                <a:cs typeface="Calibri"/>
              </a:rPr>
              <a:t>If not turning on, it is potentially a battery issue.</a:t>
            </a:r>
          </a:p>
          <a:p>
            <a:pPr marL="932688" lvl="2" indent="-457200">
              <a:buClr>
                <a:srgbClr val="7030A0"/>
              </a:buClr>
              <a:buFont typeface="+mj-lt"/>
              <a:buAutoNum type="alphaLcPeriod"/>
            </a:pPr>
            <a:r>
              <a:rPr lang="en-US" sz="2000">
                <a:ea typeface="Calibri"/>
                <a:cs typeface="Calibri"/>
              </a:rPr>
              <a:t>Check if the battery is missing, dead, or weak. </a:t>
            </a:r>
          </a:p>
          <a:p>
            <a:pPr marL="932688" lvl="2" indent="-457200">
              <a:buClr>
                <a:srgbClr val="7030A0"/>
              </a:buClr>
              <a:buFont typeface="+mj-lt"/>
              <a:buAutoNum type="alphaLcPeriod"/>
            </a:pPr>
            <a:r>
              <a:rPr lang="en-US" sz="2000">
                <a:ea typeface="Calibri"/>
                <a:cs typeface="Calibri"/>
              </a:rPr>
              <a:t>Replace or recharge. Try a different charger and wall outlet. </a:t>
            </a:r>
            <a:endParaRPr lang="en-US" sz="2000">
              <a:solidFill>
                <a:srgbClr val="404040"/>
              </a:solidFill>
              <a:ea typeface="Calibri"/>
              <a:cs typeface="Calibri"/>
            </a:endParaRPr>
          </a:p>
          <a:p>
            <a:pPr marL="457200" indent="-457200">
              <a:buClr>
                <a:srgbClr val="7030A0"/>
              </a:buClr>
              <a:buFont typeface="+mj-lt"/>
              <a:buAutoNum type="arabicPeriod"/>
            </a:pPr>
            <a:r>
              <a:rPr lang="en-US" sz="2400">
                <a:solidFill>
                  <a:srgbClr val="404040"/>
                </a:solidFill>
                <a:ea typeface="Calibri"/>
                <a:cs typeface="Calibri"/>
              </a:rPr>
              <a:t>Having patience is a must. </a:t>
            </a:r>
          </a:p>
          <a:p>
            <a:pPr marL="932688" lvl="2" indent="-457200">
              <a:buClr>
                <a:srgbClr val="7030A0"/>
              </a:buClr>
              <a:buFont typeface="+mj-lt"/>
              <a:buAutoNum type="alphaLcPeriod"/>
            </a:pPr>
            <a:r>
              <a:rPr lang="en-US" sz="2000">
                <a:solidFill>
                  <a:srgbClr val="404040"/>
                </a:solidFill>
                <a:ea typeface="Calibri"/>
                <a:cs typeface="Calibri"/>
              </a:rPr>
              <a:t>Every tech issue can be unique. </a:t>
            </a:r>
          </a:p>
          <a:p>
            <a:pPr marL="932688" lvl="2" indent="-457200">
              <a:buClr>
                <a:srgbClr val="7030A0"/>
              </a:buClr>
              <a:buFont typeface="+mj-lt"/>
              <a:buAutoNum type="alphaLcPeriod"/>
            </a:pPr>
            <a:r>
              <a:rPr lang="en-US" sz="2000">
                <a:solidFill>
                  <a:srgbClr val="404040"/>
                </a:solidFill>
                <a:ea typeface="Calibri"/>
                <a:cs typeface="Calibri"/>
              </a:rPr>
              <a:t>Some are a quick fix or a more irritating endeavor. </a:t>
            </a:r>
          </a:p>
          <a:p>
            <a:pPr marL="932688" lvl="2" indent="-457200">
              <a:buClr>
                <a:srgbClr val="7030A0"/>
              </a:buClr>
              <a:buFont typeface="+mj-lt"/>
              <a:buAutoNum type="alphaLcPeriod"/>
            </a:pPr>
            <a:r>
              <a:rPr lang="en-US" sz="2000">
                <a:solidFill>
                  <a:srgbClr val="404040"/>
                </a:solidFill>
                <a:ea typeface="Calibri"/>
                <a:cs typeface="Calibri"/>
              </a:rPr>
              <a:t>Patience helps keep everything calm.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44014-A506-803D-D894-C1970D57C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968" y="3332480"/>
            <a:ext cx="3039912" cy="253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329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0575B-B20E-FCEB-D1D9-623C7553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797" y="457200"/>
            <a:ext cx="6574972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+mn-lt"/>
              </a:rPr>
              <a:t>Training Circulation Coworkers on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23FB8-1461-B8D3-09D0-EF4984153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6" y="457200"/>
            <a:ext cx="3726225" cy="57106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84D72-5492-EAFC-7F39-A1235376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742310" cy="4024140"/>
          </a:xfrm>
        </p:spPr>
        <p:txBody>
          <a:bodyPr vert="horz" lIns="0" tIns="45720" rIns="0" bIns="45720" rtlCol="0">
            <a:normAutofit/>
          </a:bodyPr>
          <a:lstStyle/>
          <a:p>
            <a:pPr marL="234950" indent="-2349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 </a:t>
            </a:r>
            <a:r>
              <a:rPr lang="en-US" sz="2400">
                <a:ea typeface="Calibri"/>
                <a:cs typeface="Calibri"/>
              </a:rPr>
              <a:t>Training topics</a:t>
            </a:r>
          </a:p>
          <a:p>
            <a:pPr lvl="2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 Identify equipment items </a:t>
            </a:r>
          </a:p>
          <a:p>
            <a:pPr lvl="2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 Determine the type of issue </a:t>
            </a:r>
          </a:p>
          <a:p>
            <a:pPr lvl="2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 When to pass along for help  </a:t>
            </a:r>
          </a:p>
          <a:p>
            <a:pPr marL="234950" indent="-2349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 Many issues are software problems.</a:t>
            </a:r>
          </a:p>
          <a:p>
            <a:pPr marL="234950" indent="-2349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 Other issues are more simple day-to-day fixes</a:t>
            </a:r>
          </a:p>
          <a:p>
            <a:pPr marL="623888" lvl="1" indent="-2222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Bag and label maintenance</a:t>
            </a:r>
          </a:p>
          <a:p>
            <a:pPr marL="623888" lvl="1" indent="-2222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Assessing for lost and damaged parts</a:t>
            </a:r>
          </a:p>
          <a:p>
            <a:pPr marL="623888" lvl="1" indent="-2222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Sending items to library IT if needed</a:t>
            </a:r>
          </a:p>
          <a:p>
            <a:pPr marL="623888" lvl="1" indent="-2222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Laptop kiosk problems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11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2B444-2526-9F23-D386-D9FAC96A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43" y="353445"/>
            <a:ext cx="10058400" cy="1201955"/>
          </a:xfrm>
        </p:spPr>
        <p:txBody>
          <a:bodyPr>
            <a:normAutofit/>
          </a:bodyPr>
          <a:lstStyle/>
          <a:p>
            <a:r>
              <a:rPr lang="en-US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Tips on Collaborating with IT</a:t>
            </a:r>
            <a:endParaRPr lang="en-US">
              <a:latin typeface="+mn-lt"/>
            </a:endParaRP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5E02410D-1C10-3A5D-429E-50451E024A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277538"/>
              </p:ext>
            </p:extLst>
          </p:nvPr>
        </p:nvGraphicFramePr>
        <p:xfrm>
          <a:off x="74428" y="1737359"/>
          <a:ext cx="12117571" cy="448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894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354AD5-8D4F-CE18-DD0D-5637DBD0B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E2E46-6D3B-D3EB-6383-8C2B26A3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Overview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607A64-8749-0DAA-BBF1-E865A6A1D5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59627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552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C308-77B7-32D4-0DBD-F3E302BA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804" y="559419"/>
            <a:ext cx="10509839" cy="1023681"/>
          </a:xfrm>
        </p:spPr>
        <p:txBody>
          <a:bodyPr/>
          <a:lstStyle/>
          <a:p>
            <a:r>
              <a:rPr lang="en-US">
                <a:latin typeface="+mn-lt"/>
              </a:rPr>
              <a:t>Trends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E81AE-672B-814B-43DF-79D226F4376C}"/>
              </a:ext>
            </a:extLst>
          </p:cNvPr>
          <p:cNvSpPr txBox="1"/>
          <p:nvPr/>
        </p:nvSpPr>
        <p:spPr>
          <a:xfrm>
            <a:off x="988828" y="1880172"/>
            <a:ext cx="8559209" cy="3893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6075" indent="-346075">
              <a:spcBef>
                <a:spcPts val="600"/>
              </a:spcBef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Chargers and laptops have </a:t>
            </a:r>
            <a:r>
              <a:rPr lang="en-US" sz="2800" i="1">
                <a:ea typeface="Calibri"/>
                <a:cs typeface="Calibri"/>
              </a:rPr>
              <a:t>by far </a:t>
            </a:r>
            <a:r>
              <a:rPr lang="en-US" sz="2800">
                <a:ea typeface="Calibri"/>
                <a:cs typeface="Calibri"/>
              </a:rPr>
              <a:t>the highest checkouts. </a:t>
            </a: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HDMI kits and USB-C adapters are increasing. </a:t>
            </a: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Fidget kits &amp; white noise machines are now popular.</a:t>
            </a:r>
          </a:p>
          <a:p>
            <a:pPr marL="346075" indent="-346075">
              <a:spcBef>
                <a:spcPts val="600"/>
              </a:spcBef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Some items check out mostly seasonally.</a:t>
            </a:r>
          </a:p>
          <a:p>
            <a:pPr marL="800100" lvl="1" indent="-342900"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Calculators during math test weeks</a:t>
            </a:r>
          </a:p>
          <a:p>
            <a:pPr marL="800100" lvl="1" indent="-342900"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Cameras during weeks before graduation and breaks</a:t>
            </a:r>
          </a:p>
          <a:p>
            <a:pPr marL="800100" lvl="1" indent="-342900">
              <a:spcAft>
                <a:spcPts val="12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000" err="1">
                <a:ea typeface="Calibri"/>
                <a:cs typeface="Calibri"/>
              </a:rPr>
              <a:t>Swivls</a:t>
            </a:r>
            <a:r>
              <a:rPr lang="en-US" sz="2000">
                <a:ea typeface="Calibri"/>
                <a:cs typeface="Calibri"/>
              </a:rPr>
              <a:t> during College of Education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F4002-4901-026F-8484-637FE20DE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6" t="8044"/>
          <a:stretch/>
        </p:blipFill>
        <p:spPr bwMode="auto">
          <a:xfrm>
            <a:off x="9159865" y="2519916"/>
            <a:ext cx="2456778" cy="3427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051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953FB-6FF7-CF40-4B18-8C7D44D86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3636-0014-B85B-63B5-406D38D1B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76383"/>
          </a:xfrm>
        </p:spPr>
        <p:txBody>
          <a:bodyPr/>
          <a:lstStyle/>
          <a:p>
            <a:r>
              <a:rPr lang="en-US">
                <a:latin typeface="+mn-lt"/>
              </a:rPr>
              <a:t>A Few Final Logistical Tips</a:t>
            </a:r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667C703D-D461-B2A0-9625-ACCC8E04E9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804990"/>
              </p:ext>
            </p:extLst>
          </p:nvPr>
        </p:nvGraphicFramePr>
        <p:xfrm>
          <a:off x="0" y="1850231"/>
          <a:ext cx="12192000" cy="4348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07934C-1572-0C62-62DD-AB82F0F132A8}"/>
              </a:ext>
            </a:extLst>
          </p:cNvPr>
          <p:cNvSpPr txBox="1">
            <a:spLocks/>
          </p:cNvSpPr>
          <p:nvPr/>
        </p:nvSpPr>
        <p:spPr>
          <a:xfrm>
            <a:off x="6222173" y="5778804"/>
            <a:ext cx="3689497" cy="42014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200">
                <a:hlinkClick r:id="rId7"/>
              </a:rPr>
              <a:t>https://library.ecu.edu/services/borrow-equipment/equipment-use-procedure/</a:t>
            </a:r>
            <a:r>
              <a:rPr lang="en-US" sz="1200"/>
              <a:t> 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200"/>
          </a:p>
        </p:txBody>
      </p:sp>
      <p:pic>
        <p:nvPicPr>
          <p:cNvPr id="7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1153AB0-8B0B-4758-8B60-1E9235885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52" y="2513001"/>
            <a:ext cx="1812203" cy="181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ag of money in a plastic bag&#10;&#10;AI-generated content may be incorrect.">
            <a:extLst>
              <a:ext uri="{FF2B5EF4-FFF2-40B4-BE49-F238E27FC236}">
                <a16:creationId xmlns:a16="http://schemas.microsoft.com/office/drawing/2014/main" id="{B534D4F0-831E-3542-08D6-4543B2E62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8144" y="2621996"/>
            <a:ext cx="2146252" cy="1594211"/>
          </a:xfrm>
          <a:prstGeom prst="rect">
            <a:avLst/>
          </a:prstGeom>
        </p:spPr>
      </p:pic>
      <p:pic>
        <p:nvPicPr>
          <p:cNvPr id="5" name="Picture 4" descr="A blue box with a black box on a table&#10;&#10;AI-generated content may be incorrect.">
            <a:extLst>
              <a:ext uri="{FF2B5EF4-FFF2-40B4-BE49-F238E27FC236}">
                <a16:creationId xmlns:a16="http://schemas.microsoft.com/office/drawing/2014/main" id="{40C28F35-B8F8-0BA0-21F9-D18A04363F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23871" r="42611" b="5683"/>
          <a:stretch/>
        </p:blipFill>
        <p:spPr>
          <a:xfrm>
            <a:off x="3038048" y="2621996"/>
            <a:ext cx="3044759" cy="15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1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F4CEE-4D01-A020-7058-2B68528AE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65750"/>
          </a:xfrm>
        </p:spPr>
        <p:txBody>
          <a:bodyPr/>
          <a:lstStyle/>
          <a:p>
            <a:r>
              <a:rPr lang="en-US">
                <a:latin typeface="+mn-lt"/>
              </a:rPr>
              <a:t>Takeaways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39C36-BEF9-A34D-D38F-A5E0BC9B5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22181"/>
            <a:ext cx="10058400" cy="40233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90513" indent="-2905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3200"/>
              <a:t>Equipment circulation meets patrons’ needs.</a:t>
            </a:r>
          </a:p>
          <a:p>
            <a:pPr marL="290513" indent="-2905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3200"/>
              <a:t>Equipment is different than books in many ways.</a:t>
            </a:r>
          </a:p>
          <a:p>
            <a:pPr marL="747713" lvl="2" indent="-363538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/>
              <a:t>cost, space, parts, lifespan</a:t>
            </a:r>
          </a:p>
          <a:p>
            <a:pPr marL="747713" lvl="2" indent="-363538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800"/>
              <a:t>troubleshooting, repairs, replacements </a:t>
            </a:r>
          </a:p>
          <a:p>
            <a:pPr marL="290513" indent="-290513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3200"/>
              <a:t>Be selective, plan, train, and publicize. </a:t>
            </a:r>
          </a:p>
        </p:txBody>
      </p:sp>
      <p:pic>
        <p:nvPicPr>
          <p:cNvPr id="3074" name="Picture 2" descr="Key features - Free security icons">
            <a:extLst>
              <a:ext uri="{FF2B5EF4-FFF2-40B4-BE49-F238E27FC236}">
                <a16:creationId xmlns:a16="http://schemas.microsoft.com/office/drawing/2014/main" id="{6585504C-1FF1-0929-C369-9F9CC0E35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9006" y="3430245"/>
            <a:ext cx="2582347" cy="25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28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8D0C-8404-7E2A-03DA-B4BD4632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6077"/>
            <a:ext cx="10058400" cy="1450757"/>
          </a:xfrm>
        </p:spPr>
        <p:txBody>
          <a:bodyPr/>
          <a:lstStyle/>
          <a:p>
            <a:r>
              <a:rPr lang="en-US" sz="4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Your Questions and Tips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895A4-DD7F-2834-DAC1-FAC026E67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2800"/>
          </a:p>
          <a:p>
            <a:pPr algn="ctr"/>
            <a:r>
              <a:rPr lang="en-US" sz="2800"/>
              <a:t>If you have anything to tell us or ask us, please reach out!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William Gee’s email: </a:t>
            </a:r>
            <a:r>
              <a:rPr lang="en-US" sz="280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geec@ecu.edu</a:t>
            </a:r>
            <a:endParaRPr lang="en-US" sz="2800" u="sng">
              <a:solidFill>
                <a:schemeClr val="accent2"/>
              </a:solidFill>
            </a:endParaRPr>
          </a:p>
          <a:p>
            <a:pPr algn="ctr"/>
            <a:r>
              <a:rPr lang="en-US" sz="2800">
                <a:solidFill>
                  <a:schemeClr val="tx1"/>
                </a:solidFill>
              </a:rPr>
              <a:t>Blume Mansfield’s email: </a:t>
            </a:r>
            <a:r>
              <a:rPr lang="en-US" sz="280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mansfieldp22@ecu.edu</a:t>
            </a:r>
            <a:endParaRPr lang="en-US" sz="2800">
              <a:solidFill>
                <a:schemeClr val="accent2"/>
              </a:solidFill>
            </a:endParaRPr>
          </a:p>
          <a:p>
            <a:pPr algn="ctr"/>
            <a:endParaRPr lang="en-US" sz="2800">
              <a:solidFill>
                <a:schemeClr val="accent2"/>
              </a:solidFill>
            </a:endParaRPr>
          </a:p>
          <a:p>
            <a:pPr algn="ctr"/>
            <a:r>
              <a:rPr lang="en-US" sz="2800">
                <a:solidFill>
                  <a:schemeClr val="accent2"/>
                </a:solidFill>
              </a:rPr>
              <a:t>Thank you for attending our presentation!</a:t>
            </a:r>
          </a:p>
        </p:txBody>
      </p:sp>
    </p:spTree>
    <p:extLst>
      <p:ext uri="{BB962C8B-B14F-4D97-AF65-F5344CB8AC3E}">
        <p14:creationId xmlns:p14="http://schemas.microsoft.com/office/powerpoint/2010/main" val="876007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C8A4-FE24-056B-DE44-F933CD1D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75" y="524604"/>
            <a:ext cx="10058400" cy="1017117"/>
          </a:xfrm>
        </p:spPr>
        <p:txBody>
          <a:bodyPr/>
          <a:lstStyle/>
          <a:p>
            <a:r>
              <a:rPr lang="en-US">
                <a:latin typeface="+mn-lt"/>
              </a:rPr>
              <a:t>About ECU &amp; Our Library</a:t>
            </a: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EA39BCDA-A547-AB88-FE1F-FDD5D80E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845" y="347802"/>
            <a:ext cx="3188491" cy="13154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5536ED0-F907-1249-08F7-49BB3C83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23" y="4794666"/>
            <a:ext cx="5205373" cy="1085766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7EB4274-FE83-E628-6D09-23AE62B7FAFC}"/>
              </a:ext>
            </a:extLst>
          </p:cNvPr>
          <p:cNvSpPr txBox="1">
            <a:spLocks/>
          </p:cNvSpPr>
          <p:nvPr/>
        </p:nvSpPr>
        <p:spPr>
          <a:xfrm>
            <a:off x="6322429" y="1924461"/>
            <a:ext cx="5692362" cy="42860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>
                <a:latin typeface="Calibri"/>
                <a:ea typeface="+mn-lt"/>
                <a:cs typeface="Arial"/>
              </a:rPr>
              <a:t>Main Campus Library &amp; Music Library</a:t>
            </a:r>
            <a:endParaRPr lang="en-US" sz="200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000">
                <a:latin typeface="Calibri"/>
                <a:ea typeface="Calibri"/>
                <a:cs typeface="Arial"/>
              </a:rPr>
              <a:t>1</a:t>
            </a:r>
            <a:r>
              <a:rPr lang="en-US" baseline="30000">
                <a:latin typeface="Calibri"/>
                <a:ea typeface="Calibri"/>
                <a:cs typeface="Arial"/>
              </a:rPr>
              <a:t>+</a:t>
            </a:r>
            <a:r>
              <a:rPr lang="en-US" sz="2000">
                <a:latin typeface="Calibri"/>
                <a:ea typeface="Calibri"/>
                <a:cs typeface="Arial"/>
              </a:rPr>
              <a:t> million print volumes &amp; </a:t>
            </a:r>
            <a:r>
              <a:rPr lang="en-US" sz="2000">
                <a:ea typeface="Calibri"/>
                <a:cs typeface="Arial"/>
              </a:rPr>
              <a:t>1.5</a:t>
            </a:r>
            <a:r>
              <a:rPr lang="en-US" sz="1600" baseline="30000">
                <a:ea typeface="Calibri"/>
                <a:cs typeface="Arial"/>
              </a:rPr>
              <a:t> </a:t>
            </a:r>
            <a:r>
              <a:rPr lang="en-US" sz="2000" baseline="30000">
                <a:ea typeface="Calibri"/>
                <a:cs typeface="Arial"/>
              </a:rPr>
              <a:t>+</a:t>
            </a:r>
            <a:r>
              <a:rPr lang="en-US" sz="2000">
                <a:ea typeface="Calibri"/>
                <a:cs typeface="Arial"/>
              </a:rPr>
              <a:t> million e-books </a:t>
            </a:r>
            <a:endParaRPr lang="en-US" sz="2000">
              <a:latin typeface="Calibri"/>
              <a:ea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000">
                <a:latin typeface="Calibri"/>
                <a:ea typeface="Calibri"/>
                <a:cs typeface="Arial"/>
              </a:rPr>
              <a:t>550</a:t>
            </a:r>
            <a:r>
              <a:rPr lang="en-US" sz="2000" baseline="30000">
                <a:latin typeface="Calibri"/>
                <a:ea typeface="Calibri"/>
                <a:cs typeface="Arial"/>
              </a:rPr>
              <a:t> </a:t>
            </a:r>
            <a:r>
              <a:rPr lang="en-US" baseline="30000">
                <a:latin typeface="Calibri"/>
                <a:ea typeface="Calibri"/>
                <a:cs typeface="Arial"/>
              </a:rPr>
              <a:t>+</a:t>
            </a:r>
            <a:r>
              <a:rPr lang="en-US" sz="2000">
                <a:latin typeface="Calibri"/>
                <a:ea typeface="Calibri"/>
                <a:cs typeface="Arial"/>
              </a:rPr>
              <a:t> databases/e-packages &amp; 100,000</a:t>
            </a:r>
            <a:r>
              <a:rPr lang="en-US" sz="1600" baseline="30000">
                <a:latin typeface="Calibri"/>
                <a:ea typeface="Calibri"/>
                <a:cs typeface="Arial"/>
              </a:rPr>
              <a:t> </a:t>
            </a:r>
            <a:r>
              <a:rPr lang="en-US" baseline="30000">
                <a:latin typeface="Calibri"/>
                <a:ea typeface="Calibri"/>
                <a:cs typeface="Arial"/>
              </a:rPr>
              <a:t>+</a:t>
            </a:r>
            <a:r>
              <a:rPr lang="en-US" sz="2000">
                <a:latin typeface="Calibri"/>
                <a:ea typeface="Calibri"/>
                <a:cs typeface="Arial"/>
              </a:rPr>
              <a:t> e-journals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Calibri"/>
                <a:ea typeface="Calibri"/>
                <a:cs typeface="Arial"/>
              </a:rPr>
              <a:t>Over $4m acquisitions/e-resources budget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Calibri"/>
                <a:ea typeface="Calibri"/>
                <a:cs typeface="Arial"/>
              </a:rPr>
              <a:t>Numerous primary source collections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Calibri"/>
                <a:ea typeface="Calibri"/>
                <a:cs typeface="Arial"/>
              </a:rPr>
              <a:t>Member of ASERL, Carolina Consortium, NC LIVE</a:t>
            </a:r>
            <a:endParaRPr lang="en-US" sz="1800">
              <a:latin typeface="Calibri"/>
              <a:ea typeface="Calibri"/>
              <a:cs typeface="Arial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6A46656-21E5-BE04-66CE-374A0BB0FA28}"/>
              </a:ext>
            </a:extLst>
          </p:cNvPr>
          <p:cNvSpPr txBox="1">
            <a:spLocks/>
          </p:cNvSpPr>
          <p:nvPr/>
        </p:nvSpPr>
        <p:spPr>
          <a:xfrm>
            <a:off x="1099626" y="1863081"/>
            <a:ext cx="4769946" cy="47055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>
                <a:latin typeface="Calibri"/>
                <a:ea typeface="Calibri"/>
                <a:cs typeface="Arial"/>
              </a:rPr>
              <a:t>East Carolina University</a:t>
            </a:r>
          </a:p>
          <a:p>
            <a:r>
              <a:rPr lang="en-US" sz="2000">
                <a:latin typeface="Calibri"/>
                <a:ea typeface="Calibri"/>
                <a:cs typeface="Arial"/>
              </a:rPr>
              <a:t>State institution of the UNC System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Calibri"/>
                <a:ea typeface="Calibri"/>
                <a:cs typeface="Arial"/>
              </a:rPr>
              <a:t>Enrollment of 26,700+ students</a:t>
            </a:r>
          </a:p>
          <a:p>
            <a:pPr lvl="1">
              <a:lnSpc>
                <a:spcPct val="100000"/>
              </a:lnSpc>
            </a:pPr>
            <a:r>
              <a:rPr lang="en-US" sz="1600">
                <a:latin typeface="Calibri"/>
                <a:ea typeface="Calibri"/>
                <a:cs typeface="Arial"/>
              </a:rPr>
              <a:t>Many first-generation students</a:t>
            </a:r>
          </a:p>
          <a:p>
            <a:pPr lvl="1">
              <a:lnSpc>
                <a:spcPct val="100000"/>
              </a:lnSpc>
            </a:pPr>
            <a:r>
              <a:rPr lang="en-US" sz="1600">
                <a:latin typeface="Calibri"/>
                <a:ea typeface="Calibri"/>
                <a:cs typeface="Arial"/>
              </a:rPr>
              <a:t>Mostly in-state, 46 states, and 70 countries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Calibri"/>
                <a:ea typeface="Calibri"/>
                <a:cs typeface="Arial"/>
              </a:rPr>
              <a:t>R1 Classification </a:t>
            </a:r>
          </a:p>
          <a:p>
            <a:pPr lvl="1">
              <a:lnSpc>
                <a:spcPct val="100000"/>
              </a:lnSpc>
            </a:pPr>
            <a:r>
              <a:rPr lang="en-US" sz="1600">
                <a:latin typeface="Calibri"/>
                <a:ea typeface="Calibri"/>
                <a:cs typeface="Arial"/>
              </a:rPr>
              <a:t>85 bachelor’s, 68 master's, 13 doctoral degrees</a:t>
            </a:r>
          </a:p>
          <a:p>
            <a:pPr lvl="1">
              <a:lnSpc>
                <a:spcPct val="100000"/>
              </a:lnSpc>
            </a:pPr>
            <a:r>
              <a:rPr lang="en-US" sz="1600">
                <a:latin typeface="Calibri"/>
                <a:ea typeface="Calibri"/>
                <a:cs typeface="Arial"/>
              </a:rPr>
              <a:t>100 professional certificates</a:t>
            </a:r>
          </a:p>
          <a:p>
            <a:pPr lvl="1">
              <a:lnSpc>
                <a:spcPct val="100000"/>
              </a:lnSpc>
            </a:pPr>
            <a:r>
              <a:rPr lang="en-US" sz="1600">
                <a:latin typeface="Calibri"/>
                <a:ea typeface="Calibri"/>
                <a:cs typeface="Arial"/>
              </a:rPr>
              <a:t>Large distance education programs</a:t>
            </a:r>
          </a:p>
          <a:p>
            <a:pPr lvl="1">
              <a:lnSpc>
                <a:spcPct val="100000"/>
              </a:lnSpc>
            </a:pPr>
            <a:r>
              <a:rPr lang="en-US" sz="1600">
                <a:latin typeface="Calibri"/>
                <a:ea typeface="Calibri"/>
                <a:cs typeface="Arial"/>
              </a:rPr>
              <a:t>Largest programs in business &amp; health</a:t>
            </a:r>
          </a:p>
          <a:p>
            <a:pPr lvl="1">
              <a:lnSpc>
                <a:spcPct val="100000"/>
              </a:lnSpc>
            </a:pPr>
            <a:r>
              <a:rPr lang="en-US" sz="1600">
                <a:latin typeface="Calibri"/>
                <a:ea typeface="Calibri"/>
                <a:cs typeface="Arial"/>
              </a:rPr>
              <a:t>Strong emphasis on service and regional transformation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844C8-30D4-B2ED-7B1A-8D272C928D97}"/>
              </a:ext>
            </a:extLst>
          </p:cNvPr>
          <p:cNvSpPr txBox="1"/>
          <p:nvPr/>
        </p:nvSpPr>
        <p:spPr>
          <a:xfrm>
            <a:off x="4071372" y="609370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8" lvl="1" indent="0">
              <a:buNone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https://facts.ecu.edu/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74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4E0E-F9F2-EF06-A9C0-4CE574F3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286603"/>
            <a:ext cx="11621926" cy="973485"/>
          </a:xfrm>
        </p:spPr>
        <p:txBody>
          <a:bodyPr>
            <a:normAutofit/>
          </a:bodyPr>
          <a:lstStyle/>
          <a:p>
            <a:r>
              <a:rPr lang="en-US" sz="4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Development of Circulation’s Equipment Collection</a:t>
            </a:r>
            <a:endParaRPr lang="en-US"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049D34-CAD1-EFAB-5598-5150795E6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174523"/>
              </p:ext>
            </p:extLst>
          </p:nvPr>
        </p:nvGraphicFramePr>
        <p:xfrm>
          <a:off x="201707" y="1365275"/>
          <a:ext cx="11752728" cy="4935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092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75F189-742E-1748-893C-38179EA16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32034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Why provide equipment?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0" name="TextBox 7">
            <a:extLst>
              <a:ext uri="{FF2B5EF4-FFF2-40B4-BE49-F238E27FC236}">
                <a16:creationId xmlns:a16="http://schemas.microsoft.com/office/drawing/2014/main" id="{231EE013-EAF2-34AF-731C-648C25530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6728831"/>
              </p:ext>
            </p:extLst>
          </p:nvPr>
        </p:nvGraphicFramePr>
        <p:xfrm>
          <a:off x="255185" y="255181"/>
          <a:ext cx="7421522" cy="5954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Laptop - Free computer icons">
            <a:extLst>
              <a:ext uri="{FF2B5EF4-FFF2-40B4-BE49-F238E27FC236}">
                <a16:creationId xmlns:a16="http://schemas.microsoft.com/office/drawing/2014/main" id="{9A11D3E8-E06A-6FA0-2340-5CA1BC0C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84" y="3718905"/>
            <a:ext cx="1631185" cy="163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mera - Free technology icons">
            <a:extLst>
              <a:ext uri="{FF2B5EF4-FFF2-40B4-BE49-F238E27FC236}">
                <a16:creationId xmlns:a16="http://schemas.microsoft.com/office/drawing/2014/main" id="{0F113E60-B866-CD12-BC00-D9D63120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39" y="4051300"/>
            <a:ext cx="1342618" cy="13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6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7B6DB3-3453-F1C5-B3E8-CBAD3897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29F7F7-FCC0-9F28-1C2A-8F16DC879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7644-F3E4-7EDE-5AFB-940CF489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32034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Why provide equipment?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8881D9-F15E-47C4-62B0-54ED27E5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D28A213-6020-853C-C270-9AF112278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7A9CD2-98E6-948D-6194-2C36C131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TextBox 7">
            <a:extLst>
              <a:ext uri="{FF2B5EF4-FFF2-40B4-BE49-F238E27FC236}">
                <a16:creationId xmlns:a16="http://schemas.microsoft.com/office/drawing/2014/main" id="{0BB31908-F746-0312-1C3F-08CF3D16A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83925"/>
              </p:ext>
            </p:extLst>
          </p:nvPr>
        </p:nvGraphicFramePr>
        <p:xfrm>
          <a:off x="304028" y="256526"/>
          <a:ext cx="7421522" cy="5954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6822933-CA13-9807-5132-D6FAA03C2A4B}"/>
              </a:ext>
            </a:extLst>
          </p:cNvPr>
          <p:cNvSpPr txBox="1"/>
          <p:nvPr/>
        </p:nvSpPr>
        <p:spPr>
          <a:xfrm>
            <a:off x="3768480" y="7258817"/>
            <a:ext cx="8176996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8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Libraries as hubs for modern research as technology advances</a:t>
            </a:r>
          </a:p>
          <a:p>
            <a:pPr marL="800100" lvl="1" indent="-342900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Libraries’ changing purpose: books and technology</a:t>
            </a:r>
          </a:p>
          <a:p>
            <a:pPr marL="800100" lvl="1" indent="-342900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Books were only 33% of our library’s circulation in ’23-’24.</a:t>
            </a:r>
          </a:p>
          <a:p>
            <a:pPr marL="342900" indent="-342900">
              <a:spcBef>
                <a:spcPts val="8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Beyond research: community &amp; leisure are important.</a:t>
            </a:r>
          </a:p>
          <a:p>
            <a:pPr marL="800100" lvl="1" indent="-342900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Projectors, board games, sound systems, etc.</a:t>
            </a:r>
          </a:p>
          <a:p>
            <a:pPr marL="342900" indent="-342900">
              <a:spcBef>
                <a:spcPts val="8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Education tech integration: hybrid &amp; academic integrity</a:t>
            </a:r>
          </a:p>
          <a:p>
            <a:pPr marL="342900" indent="-342900">
              <a:spcBef>
                <a:spcPts val="800"/>
              </a:spcBef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Different purposes require different equipment.</a:t>
            </a:r>
          </a:p>
          <a:p>
            <a:pPr marL="800100" lvl="1" indent="-342900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Joyner Library serves as a general equipment hub. </a:t>
            </a:r>
          </a:p>
          <a:p>
            <a:pPr marL="800100" lvl="1" indent="-342900">
              <a:spcAft>
                <a:spcPts val="60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Calibri"/>
                <a:cs typeface="Calibri"/>
              </a:rPr>
              <a:t>ECU’s Laupus Health Sciences Library and our Music Library are far more specialized.</a:t>
            </a:r>
          </a:p>
        </p:txBody>
      </p:sp>
      <p:pic>
        <p:nvPicPr>
          <p:cNvPr id="6" name="Picture 5" descr="Projector screen - Free technology icons">
            <a:extLst>
              <a:ext uri="{FF2B5EF4-FFF2-40B4-BE49-F238E27FC236}">
                <a16:creationId xmlns:a16="http://schemas.microsoft.com/office/drawing/2014/main" id="{CB1DBE98-9818-8027-84CE-EE21004EE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2343" y="3647298"/>
            <a:ext cx="1638960" cy="1638960"/>
          </a:xfrm>
          <a:prstGeom prst="rect">
            <a:avLst/>
          </a:prstGeom>
        </p:spPr>
      </p:pic>
      <p:pic>
        <p:nvPicPr>
          <p:cNvPr id="3" name="Picture 2" descr="Projector - Free technology icons">
            <a:extLst>
              <a:ext uri="{FF2B5EF4-FFF2-40B4-BE49-F238E27FC236}">
                <a16:creationId xmlns:a16="http://schemas.microsoft.com/office/drawing/2014/main" id="{5F2C8A32-2009-544B-0F43-8602BB9F2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804" y="3993230"/>
            <a:ext cx="1434584" cy="14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8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3DCA-F364-A8CC-3ED8-21908E42E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6B46-E89C-DEAC-A720-33B6EBA93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854"/>
            <a:ext cx="12192000" cy="4616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kern="100">
                <a:latin typeface="Calibri"/>
                <a:ea typeface="Calibri"/>
                <a:cs typeface="Times New Roman"/>
              </a:rPr>
              <a:t>Circulating Equipment at Joyner Library,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111DB-4ECD-47E5-29C1-A9DEFC97D3EF}"/>
              </a:ext>
            </a:extLst>
          </p:cNvPr>
          <p:cNvSpPr txBox="1"/>
          <p:nvPr/>
        </p:nvSpPr>
        <p:spPr>
          <a:xfrm>
            <a:off x="455839" y="889843"/>
            <a:ext cx="5670641" cy="507831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Adapters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HDMI, Headphone and USB-C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International Plug Adapter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Art Kits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Board Games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Cameras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DSLRs, Mirrorless and Thermal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Accessories and Lens Kits</a:t>
            </a:r>
          </a:p>
          <a:p>
            <a:pPr marL="742950" lvl="1" indent="-285750">
              <a:buFont typeface="Courier New"/>
              <a:buChar char="o"/>
            </a:pPr>
            <a:r>
              <a:rPr lang="en-US" err="1">
                <a:ea typeface="Calibri" panose="020F0502020204030204"/>
                <a:cs typeface="Calibri" panose="020F0502020204030204"/>
              </a:rPr>
              <a:t>GoPros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/>
                <a:cs typeface="Calibri" panose="020F0502020204030204"/>
              </a:rPr>
              <a:t>Calculators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Financial, Graphing, and Scientific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/>
                <a:cs typeface="Calibri" panose="020F0502020204030204"/>
              </a:rPr>
              <a:t>Chargers: </a:t>
            </a:r>
            <a:r>
              <a:rPr lang="en-US">
                <a:ea typeface="Calibri" panose="020F0502020204030204"/>
                <a:cs typeface="Calibri" panose="020F0502020204030204"/>
              </a:rPr>
              <a:t>Cellular and Laptop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Computer Peripherals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Keyboards, Mice and Webcams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Graphic Tablets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DVD &amp; Blu-Ray Players/Drives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Fidget Kits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A73C7-00E9-0BF4-8CB9-82ACFEF75737}"/>
              </a:ext>
            </a:extLst>
          </p:cNvPr>
          <p:cNvSpPr txBox="1"/>
          <p:nvPr/>
        </p:nvSpPr>
        <p:spPr>
          <a:xfrm>
            <a:off x="6139229" y="889843"/>
            <a:ext cx="5898943" cy="498598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Film-to-Digital Converter 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Hotspots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Headphones and Headsets</a:t>
            </a:r>
            <a:endParaRPr lang="en-US" sz="2400"/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/>
                <a:cs typeface="Calibri" panose="020F0502020204030204"/>
              </a:rPr>
              <a:t>Laptops</a:t>
            </a:r>
            <a:endParaRPr 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Microphones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 panose="020F0502020204030204"/>
                <a:cs typeface="Calibri" panose="020F0502020204030204"/>
              </a:rPr>
              <a:t>Omnidirectional, Teaching, and Wireless Lapel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Mobile Printers and Scanners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Office Kits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/>
                <a:cs typeface="Calibri" panose="020F0502020204030204"/>
              </a:rPr>
              <a:t>Portable Whiteboards</a:t>
            </a:r>
            <a:endParaRPr lang="en-US"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Presentation Pointers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SD Card Readers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Sound Systems</a:t>
            </a:r>
          </a:p>
          <a:p>
            <a:pPr marL="285750" indent="-285750">
              <a:buFont typeface="Arial"/>
              <a:buChar char="•"/>
            </a:pPr>
            <a:r>
              <a:rPr lang="en-US" sz="2000" err="1">
                <a:ea typeface="Calibri" panose="020F0502020204030204"/>
                <a:cs typeface="Calibri" panose="020F0502020204030204"/>
              </a:rPr>
              <a:t>Swivl</a:t>
            </a:r>
            <a:r>
              <a:rPr lang="en-US" sz="2000">
                <a:ea typeface="Calibri" panose="020F0502020204030204"/>
                <a:cs typeface="Calibri" panose="020F0502020204030204"/>
              </a:rPr>
              <a:t> CX Robotic Mounts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Video Projectors and Screens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Vlogging / Phone Media Kit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Calibri" panose="020F0502020204030204"/>
                <a:cs typeface="Calibri" panose="020F0502020204030204"/>
              </a:rPr>
              <a:t>White Noise Machines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EE2541-9255-9892-D231-48A073A7071B}"/>
              </a:ext>
            </a:extLst>
          </p:cNvPr>
          <p:cNvSpPr txBox="1"/>
          <p:nvPr/>
        </p:nvSpPr>
        <p:spPr>
          <a:xfrm>
            <a:off x="457287" y="5986981"/>
            <a:ext cx="396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/>
                <a:cs typeface="Calibri" panose="020F0502020204030204"/>
              </a:rPr>
              <a:t>Purple denotes the most popular items.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549CA4-B0DF-A896-F63B-23CAC5A6C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407" y="4492358"/>
            <a:ext cx="1286213" cy="13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9E111-8E8C-896F-FF0C-F1F1629C6512}"/>
              </a:ext>
            </a:extLst>
          </p:cNvPr>
          <p:cNvSpPr txBox="1"/>
          <p:nvPr/>
        </p:nvSpPr>
        <p:spPr>
          <a:xfrm>
            <a:off x="9808372" y="5737323"/>
            <a:ext cx="2243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3"/>
              </a:rPr>
              <a:t>https://library.ecu.edu/services/borrow-equipment/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948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A4E34-54B2-9DA8-F747-7821FFAEE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551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effectLst/>
                <a:latin typeface="Calibri"/>
                <a:ea typeface="Calibri"/>
                <a:cs typeface="Calibri"/>
              </a:rPr>
              <a:t>Equipment Purchasing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A83F47E3-3A1E-837D-1ABC-996ED7CEC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978029"/>
              </p:ext>
            </p:extLst>
          </p:nvPr>
        </p:nvGraphicFramePr>
        <p:xfrm>
          <a:off x="636181" y="2098515"/>
          <a:ext cx="10919637" cy="381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528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E739F-63EF-50EA-F7D5-8BE67B9E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8005-9037-FC29-218B-F4F8B0BD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65750"/>
          </a:xfrm>
        </p:spPr>
        <p:txBody>
          <a:bodyPr>
            <a:normAutofit/>
          </a:bodyPr>
          <a:lstStyle/>
          <a:p>
            <a:r>
              <a:rPr lang="en-US" kern="100">
                <a:latin typeface="+mn-lt"/>
                <a:ea typeface="Calibri"/>
                <a:cs typeface="Times New Roman"/>
              </a:rPr>
              <a:t>Repair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A89D0-BAE7-FE9E-8D07-9F8F3BEFB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069" y="2102347"/>
            <a:ext cx="9667336" cy="4374313"/>
          </a:xfrm>
        </p:spPr>
        <p:txBody>
          <a:bodyPr vert="horz" lIns="0" tIns="45720" rIns="0" bIns="45720" rtlCol="0" anchor="t">
            <a:normAutofit/>
          </a:bodyPr>
          <a:lstStyle/>
          <a:p>
            <a:pPr marL="346075" indent="-346075"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For damaged items and missing parts</a:t>
            </a:r>
          </a:p>
          <a:p>
            <a:pPr marL="914400" lvl="1" indent="-346075"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Completed by staff at Circulation Desk </a:t>
            </a:r>
          </a:p>
          <a:p>
            <a:pPr marL="914400" lvl="1" indent="-346075"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Given to the Equipment Manager</a:t>
            </a:r>
          </a:p>
          <a:p>
            <a:pPr marL="346075" indent="-346075">
              <a:spcBef>
                <a:spcPts val="4200"/>
              </a:spcBef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Form was used less often in ‘24-’25.</a:t>
            </a:r>
          </a:p>
          <a:p>
            <a:pPr marL="914400" lvl="3" indent="-346075"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Equipment Manager’s workspace is </a:t>
            </a:r>
            <a:br>
              <a:rPr lang="en-US" sz="2000">
                <a:ea typeface="Calibri"/>
                <a:cs typeface="Calibri"/>
              </a:rPr>
            </a:br>
            <a:r>
              <a:rPr lang="en-US" sz="2000">
                <a:ea typeface="Calibri"/>
                <a:cs typeface="Calibri"/>
              </a:rPr>
              <a:t>now nearer the Circulation Desk.</a:t>
            </a:r>
            <a:endParaRPr lang="en-US"/>
          </a:p>
          <a:p>
            <a:pPr marL="914400" lvl="3" indent="-346075"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They serve more often on the Desk, too.</a:t>
            </a:r>
          </a:p>
          <a:p>
            <a:pPr marL="346075" indent="-346075">
              <a:spcBef>
                <a:spcPts val="4200"/>
              </a:spcBef>
              <a:buClr>
                <a:srgbClr val="7030A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Damaged and missing parts are still noted in our circulation system until suitably replaced or fixed.</a:t>
            </a:r>
          </a:p>
        </p:txBody>
      </p:sp>
      <p:pic>
        <p:nvPicPr>
          <p:cNvPr id="4" name="Picture 3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A57683FD-BDCC-4B8C-E6F2-348AB1F96E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5" b="538"/>
          <a:stretch/>
        </p:blipFill>
        <p:spPr>
          <a:xfrm>
            <a:off x="6176818" y="2191267"/>
            <a:ext cx="5671737" cy="298802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0847028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FFF00"/>
      </a:accent1>
      <a:accent2>
        <a:srgbClr val="7030A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CD3E636104B648B9A60BD556CAB398" ma:contentTypeVersion="17" ma:contentTypeDescription="Create a new document." ma:contentTypeScope="" ma:versionID="a3f54b39091025d7d1fcd055d5c6a6ce">
  <xsd:schema xmlns:xsd="http://www.w3.org/2001/XMLSchema" xmlns:xs="http://www.w3.org/2001/XMLSchema" xmlns:p="http://schemas.microsoft.com/office/2006/metadata/properties" xmlns:ns2="ce370095-ceba-44eb-9c84-9666b9de9abe" xmlns:ns3="b39cd3c0-422e-4844-ad57-aca2e2532059" targetNamespace="http://schemas.microsoft.com/office/2006/metadata/properties" ma:root="true" ma:fieldsID="f9e2bc1a74e823c1ddf6876d94056bd1" ns2:_="" ns3:_="">
    <xsd:import namespace="ce370095-ceba-44eb-9c84-9666b9de9abe"/>
    <xsd:import namespace="b39cd3c0-422e-4844-ad57-aca2e25320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370095-ceba-44eb-9c84-9666b9de9a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a0cd38b-47d1-479b-a863-216ca283e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cd3c0-422e-4844-ad57-aca2e253205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3707482-1e73-4a28-9949-42c5b34edf09}" ma:internalName="TaxCatchAll" ma:showField="CatchAllData" ma:web="b39cd3c0-422e-4844-ad57-aca2e25320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370095-ceba-44eb-9c84-9666b9de9abe">
      <Terms xmlns="http://schemas.microsoft.com/office/infopath/2007/PartnerControls"/>
    </lcf76f155ced4ddcb4097134ff3c332f>
    <TaxCatchAll xmlns="b39cd3c0-422e-4844-ad57-aca2e2532059" xsi:nil="true"/>
  </documentManagement>
</p:properties>
</file>

<file path=customXml/itemProps1.xml><?xml version="1.0" encoding="utf-8"?>
<ds:datastoreItem xmlns:ds="http://schemas.openxmlformats.org/officeDocument/2006/customXml" ds:itemID="{53D37E1F-82EF-4A85-899F-B7C166E8C14C}"/>
</file>

<file path=customXml/itemProps2.xml><?xml version="1.0" encoding="utf-8"?>
<ds:datastoreItem xmlns:ds="http://schemas.openxmlformats.org/officeDocument/2006/customXml" ds:itemID="{0AD02AC1-EB14-4467-94EA-54226B08319D}"/>
</file>

<file path=customXml/itemProps3.xml><?xml version="1.0" encoding="utf-8"?>
<ds:datastoreItem xmlns:ds="http://schemas.openxmlformats.org/officeDocument/2006/customXml" ds:itemID="{39C1CE59-3D2E-44F2-AB9C-0807C99AF6CD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23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Retrospect</vt:lpstr>
      <vt:lpstr>Equipment Lending:   Providing the Technology Patrons Want and  Managing Common Tech Issues</vt:lpstr>
      <vt:lpstr>Overview</vt:lpstr>
      <vt:lpstr>About ECU &amp; Our Library</vt:lpstr>
      <vt:lpstr>Development of Circulation’s Equipment Collection</vt:lpstr>
      <vt:lpstr>Why provide equipment? </vt:lpstr>
      <vt:lpstr>Why provide equipment? </vt:lpstr>
      <vt:lpstr>Circulating Equipment at Joyner Library, 2025</vt:lpstr>
      <vt:lpstr>Equipment Purchasing</vt:lpstr>
      <vt:lpstr>Repair Form</vt:lpstr>
      <vt:lpstr>Analysis of Equipment Repair Forms</vt:lpstr>
      <vt:lpstr>PowerPoint Presentation</vt:lpstr>
      <vt:lpstr>Analysis of Repair Forms:   Laptop Issues, 2021-2024</vt:lpstr>
      <vt:lpstr>Analysis of Repair Forms: Other Equipment</vt:lpstr>
      <vt:lpstr>Repair Forms:  Laptops – Everything Can Go Wrong &amp; Does</vt:lpstr>
      <vt:lpstr>Equipment Repair Forms:        What Did the Patron Do?</vt:lpstr>
      <vt:lpstr>Equipment Repair Forms:        What did the Patron Say?</vt:lpstr>
      <vt:lpstr> Tips on resolving tech issues &amp; helping patrons</vt:lpstr>
      <vt:lpstr>Training Circulation Coworkers on Technology</vt:lpstr>
      <vt:lpstr>Tips on Collaborating with IT</vt:lpstr>
      <vt:lpstr>Trends</vt:lpstr>
      <vt:lpstr>A Few Final Logistical Tips</vt:lpstr>
      <vt:lpstr>Takeaways </vt:lpstr>
      <vt:lpstr>Your Questions and 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Gee, William</dc:creator>
  <cp:revision>2</cp:revision>
  <dcterms:created xsi:type="dcterms:W3CDTF">2025-02-04T20:09:36Z</dcterms:created>
  <dcterms:modified xsi:type="dcterms:W3CDTF">2025-05-15T20:06:44Z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0x01010064CD3E636104B648B9A60BD556CAB398</vt:lpwstr>
  </property>
</Properties>
</file>